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0" r:id="rId2"/>
    <p:sldId id="277" r:id="rId3"/>
    <p:sldId id="276" r:id="rId4"/>
    <p:sldId id="273" r:id="rId5"/>
    <p:sldId id="279" r:id="rId6"/>
    <p:sldId id="280" r:id="rId7"/>
    <p:sldId id="287" r:id="rId8"/>
    <p:sldId id="286" r:id="rId9"/>
    <p:sldId id="283" r:id="rId10"/>
    <p:sldId id="278" r:id="rId11"/>
    <p:sldId id="284" r:id="rId12"/>
    <p:sldId id="282" r:id="rId13"/>
    <p:sldId id="289" r:id="rId14"/>
    <p:sldId id="293" r:id="rId15"/>
    <p:sldId id="285" r:id="rId16"/>
    <p:sldId id="290" r:id="rId17"/>
    <p:sldId id="291" r:id="rId18"/>
    <p:sldId id="265" r:id="rId19"/>
    <p:sldId id="288" r:id="rId20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34" autoAdjust="0"/>
  </p:normalViewPr>
  <p:slideViewPr>
    <p:cSldViewPr>
      <p:cViewPr>
        <p:scale>
          <a:sx n="58" d="100"/>
          <a:sy n="58" d="100"/>
        </p:scale>
        <p:origin x="-149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418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r>
              <a:rPr lang="en-US" smtClean="0"/>
              <a:t>June 2014 Shared Learning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7916"/>
            <a:ext cx="2971800" cy="45418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27916"/>
            <a:ext cx="2971800" cy="45418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2ACAF68E-D79C-4A44-A5D5-2F7008E9A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070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418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6"/>
            <a:ext cx="2971800" cy="45418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27916"/>
            <a:ext cx="2971800" cy="45418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EE973D-DBCF-49B9-961E-3308C834F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5402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16FB90-72FD-4E5D-AC2D-AA7C5D49A8C7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16FB90-72FD-4E5D-AC2D-AA7C5D49A8C7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DDB85-FF03-4F15-BBE2-AC431C369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43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CDC1F0-D16A-4D93-ACAF-9B6CD408AC88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16FB90-72FD-4E5D-AC2D-AA7C5D49A8C7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2251" indent="-2816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6540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7156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7772" indent="-2253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8389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004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9620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0237" indent="-2253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DE0125-DE81-4AC0-9172-3813079A0DDE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CW/SPDG Technology Work Group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2014 Shared Learning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dayad\Desktop\Arden backup\dayad\Desktop\MIM\Logos and Swag\10 by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575" y="6173788"/>
            <a:ext cx="6715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08012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6149975"/>
            <a:ext cx="312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800" i="1">
                <a:latin typeface="Tw Cen MT" pitchFamily="34" charset="0"/>
              </a:rPr>
              <a:t>The contents of this presentation were developed under a grant from the US Department of Education to the Missouri Department of Elementary and Secondary Education (#H323A120018).  However, these contents do not necessarily represent the policy of the US Department of Education, and you should not assume endorsement by the Federal Government. </a:t>
            </a:r>
          </a:p>
        </p:txBody>
      </p:sp>
      <p:pic>
        <p:nvPicPr>
          <p:cNvPr id="7" name="Picture 2" descr="http://tadnet.org/uploads/Image/Ideas_logofinal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5650" y="6173788"/>
            <a:ext cx="7143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1752600" y="6858000"/>
            <a:ext cx="88280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spc="6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Professional Development to Practice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" y="7158038"/>
            <a:ext cx="1447800" cy="139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14500" y="7158038"/>
            <a:ext cx="7696200" cy="13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http://dese.mo.gov/comm/images/DESE-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6172200"/>
            <a:ext cx="16557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524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spc="600" dirty="0">
                <a:solidFill>
                  <a:schemeClr val="bg1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Professional Development to Practice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7800" y="473075"/>
            <a:ext cx="7696200" cy="1397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73075"/>
            <a:ext cx="1447800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8300" y="152400"/>
            <a:ext cx="9144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073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74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3"/>
            <a:ext cx="8229600" cy="4038598"/>
          </a:xfrm>
        </p:spPr>
        <p:txBody>
          <a:bodyPr vert="eaVert"/>
          <a:lstStyle>
            <a:lvl2pPr marL="742950" indent="-285750">
              <a:defRPr lang="en-US" sz="28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599"/>
            <a:ext cx="6019800" cy="5257801"/>
          </a:xfrm>
        </p:spPr>
        <p:txBody>
          <a:bodyPr vert="eaVert"/>
          <a:lstStyle>
            <a:lvl2pPr marL="742950" indent="-285750">
              <a:defRPr lang="en-US" sz="28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3"/>
            <a:ext cx="8229600" cy="3962397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6119813"/>
            <a:ext cx="43434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latin typeface="Tw Cen MT" pitchFamily="34" charset="0"/>
                <a:cs typeface="+mn-cs"/>
              </a:rPr>
              <a:t>The contents of this  presentation were developed under a grant from the US Department of Education,   #H323A120018.  However, these contents do not necessarily represent the policy of the US Department of Education, and you should not assume endorsement by the Federal Government. </a:t>
            </a:r>
          </a:p>
        </p:txBody>
      </p:sp>
      <p:pic>
        <p:nvPicPr>
          <p:cNvPr id="5" name="Picture 2" descr="http://tadnet.org/uploads/Image/Ideas_logofinal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9950" y="6313488"/>
            <a:ext cx="65405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90997"/>
          </a:xfrm>
        </p:spPr>
        <p:txBody>
          <a:bodyPr/>
          <a:lstStyle>
            <a:lvl1pPr>
              <a:defRPr sz="2800"/>
            </a:lvl1pPr>
            <a:lvl2pPr marL="742950" indent="-285750">
              <a:defRPr lang="en-US" sz="24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190997"/>
          </a:xfrm>
        </p:spPr>
        <p:txBody>
          <a:bodyPr/>
          <a:lstStyle>
            <a:lvl1pPr>
              <a:defRPr sz="2800"/>
            </a:lvl1pPr>
            <a:lvl2pPr marL="742950" indent="-285750">
              <a:defRPr lang="en-US" sz="24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190"/>
            <a:ext cx="8229600" cy="92181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616325"/>
          </a:xfrm>
        </p:spPr>
        <p:txBody>
          <a:bodyPr/>
          <a:lstStyle>
            <a:lvl1pPr>
              <a:defRPr sz="2400"/>
            </a:lvl1pPr>
            <a:lvl2pPr marL="742950" indent="-285750">
              <a:defRPr lang="en-US" sz="20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616325"/>
          </a:xfrm>
        </p:spPr>
        <p:txBody>
          <a:bodyPr/>
          <a:lstStyle>
            <a:lvl1pPr>
              <a:defRPr sz="2400"/>
            </a:lvl1pPr>
            <a:lvl2pPr marL="742950" indent="-285750">
              <a:defRPr lang="en-US" sz="20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685799"/>
            <a:ext cx="5111751" cy="5105401"/>
          </a:xfrm>
        </p:spPr>
        <p:txBody>
          <a:bodyPr/>
          <a:lstStyle>
            <a:lvl1pPr>
              <a:defRPr sz="3200"/>
            </a:lvl1pPr>
            <a:lvl2pPr marL="742950" indent="-285750">
              <a:defRPr lang="en-US" sz="2800" kern="1200" dirty="0" smtClean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3560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799"/>
            <a:ext cx="5486400" cy="4041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5000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1663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52400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spc="600" dirty="0">
                <a:solidFill>
                  <a:schemeClr val="accent3"/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Professional Development to Practice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473075"/>
            <a:ext cx="1447800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47800" y="473075"/>
            <a:ext cx="7696200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8" descr="X:\IHD General Shared\DESE Projects\SPDG\EduSAIL Website\Images\Logos\SAIL logo\header.png"/>
          <p:cNvPicPr>
            <a:picLocks noChangeAspect="1" noChangeArrowheads="1"/>
          </p:cNvPicPr>
          <p:nvPr/>
        </p:nvPicPr>
        <p:blipFill>
          <a:blip r:embed="rId13" cstate="print"/>
          <a:srcRect t="31007" r="34380"/>
          <a:stretch>
            <a:fillRect/>
          </a:stretch>
        </p:blipFill>
        <p:spPr bwMode="auto">
          <a:xfrm>
            <a:off x="53975" y="6080125"/>
            <a:ext cx="28416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Tw Cen M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32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2800" kern="1200">
          <a:solidFill>
            <a:schemeClr val="tx1"/>
          </a:solidFill>
          <a:latin typeface="Tw Cen M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24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20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blogger/answer/1623800?hl=en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edu-sail.org/collaborative-workspace/technology-work-group/" TargetMode="External"/><Relationship Id="rId5" Type="http://schemas.openxmlformats.org/officeDocument/2006/relationships/hyperlink" Target="https://accounts.google.com/SignUp?service=blogger" TargetMode="External"/><Relationship Id="rId4" Type="http://schemas.openxmlformats.org/officeDocument/2006/relationships/hyperlink" Target="https://support.google.com/blogger/#topic=333924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etings.webex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Tech%20Tools%20Revised%20Chart%20w-Pros%20and%20Cons.docx" TargetMode="External"/><Relationship Id="rId5" Type="http://schemas.openxmlformats.org/officeDocument/2006/relationships/hyperlink" Target="http://www.skype.com/" TargetMode="External"/><Relationship Id="rId4" Type="http://schemas.openxmlformats.org/officeDocument/2006/relationships/hyperlink" Target="https://www.vse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CW/SPDG and Technology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990600" y="2590800"/>
            <a:ext cx="7162800" cy="3200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June 2014 Shared Learning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Blogiquette</a:t>
            </a:r>
            <a:r>
              <a:rPr lang="en-US" altLang="en-US" sz="3600" dirty="0" smtClean="0"/>
              <a:t> #3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3"/>
            <a:ext cx="3276600" cy="39623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 respectful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1482"/>
            <a:ext cx="3657600" cy="342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Blogiquette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#4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3"/>
            <a:ext cx="3276600" cy="39623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Reference sources</a:t>
            </a:r>
          </a:p>
        </p:txBody>
      </p:sp>
      <p:sp>
        <p:nvSpPr>
          <p:cNvPr id="3" name="AutoShape 2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16" y="2551177"/>
            <a:ext cx="3635761" cy="26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0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Blogiquette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#5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3"/>
            <a:ext cx="3276600" cy="39623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Add to the conversation</a:t>
            </a:r>
          </a:p>
        </p:txBody>
      </p:sp>
      <p:pic>
        <p:nvPicPr>
          <p:cNvPr id="5" name="Picture 2" descr="https://encrypted-tbn3.gstatic.com/images?q=tbn:ANd9GcRv5Vi-0JVCmGjmL3tQgB2Smnv8zBFPvsnXq3e2JMjgIXtbrIC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657600" cy="35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Blogiquette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#6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3"/>
            <a:ext cx="3276600" cy="39623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Cross your “T’s” and dot your “I’s”</a:t>
            </a:r>
          </a:p>
        </p:txBody>
      </p:sp>
      <p:sp>
        <p:nvSpPr>
          <p:cNvPr id="3" name="AutoShape 2" descr="data:image/jpeg;base64,/9j/4AAQSkZJRgABAQAAAQABAAD/2wCEAAkGBxQQERUUExQUFBUUFx4ZGBcYGBgdFxwdHRgdFxgYHCAhHyggGR0lHB4YIjEhJSkrLi4uGR8zODMsNygtLisBCgoKDg0OGxAQGywkICYsMCwuNS40LywxLC8uLCwsNDQwMSwsLCw0LzQsLCwsLCwsLCwsNCwsLCwsLCwsLCwsLP/AABEIAOEA4QMBEQACEQEDEQH/xAAcAAEAAgMBAQEAAAAAAAAAAAAABQYDBAcBAgj/xABDEAACAQMDAgUCAwQGBwkBAAABAgMABBEFEiEGMQcTIkFRFGEycYEVI0KRCFJyc6GyMzZTYoKxsxckNDVDksHh8CX/xAAaAQEAAwEBAQAAAAAAAAAAAAAAAQIDBAUG/8QAMBEBAAICAQQBAwIEBgMAAAAAAAECAxEEBRIhMRNBUWEUIjJxkcEVgaGx0eEGFiP/2gAMAwEAAhEDEQA/AO40CgUCgUCgUCgUCgUCgUCgUCgUCgUCgUCgUCgUCgUCgUCgUCgUCgUCgUCgUCgUCgUCgUCgUCgUCgUCgUCgUCgUCgUCgUCgUCgUCgUCgUCgUCgUCgUCgUCgUCgUCgUCgUCgUCgUCgUCgUCgUCgUCgUCgUCgUCgUCgUCgUCgUCgUCgUCgUCgUCgUCgUCgUCgUCgUCgUCgUCgUCgUCgUCgUCgUCgUEZrWvW9kqtczJCrHCljgE4zigj7LrrT5pFjiu4XdzhVUkkk9h2oLGKBQKCvdbdXQ6TAJ51kZWcIFjALEkE+5AAwD70EzY3SzRpIudsihlyMHDDIz8UGxQKBQKBQKBQKBQKBQKBQKCJ6g1sWcfmGG4mHORCm8jHuRkYFBHdD9aw6usrQJKoiYKfMCjORnIwT/AI0FnoFAoFAoFBpazAr28quoZTG2QQCD6TQcn/o2xL9NdNgbvNUbsc42ds/FB2TNBXLrre0jd0DSymL/AEhhhllVCO4ZkUgEfGc0FG8VfEG1l05lsrweeWQjymYPjPq5GMcdxQfXUOp22t6ZFZW86z3WIW2c7vSVEpyR3Clz3oL3d9S21o4tgZJJEQZjhiklZVAwpfYDtyO2cZoMugdVW188iW7lmiCmQFHUruzgEMBhuDkdxQZ9b1+CzCmZ9pc4RFDNI5+ERQWb9BQaul9XWtxMYFdknxnypY3jkI+VDgbh+VBiu+trRGdVaWbyuJDDDLKqEdwzIpAI+M5oIXqrr6yOnSvFdqGmhlEJXcGLhcYHGVYEr3x3FBFeFPXtt9BbQ3N2GumdlKuWLktKwQE49wVxz8UHQ9a1mCziMtxIsSA4y3ufYAdyfsKCCl8RLGMgTSSW5YZXzoZY9w+V3LzQYo/E/THlSJLkO8jKihUcjLHA524A+T7UGdPEPTjcG3+pUOFLZIYRkKCThyNrcA9j7Gg+ZvEOxQK7NMsTnCzNBMITnsQ5Xbg+x7Ggy6/19YWJUTz7Syh1wjsGU8gqQCD+hoPjVvECxtRmSVjgAtsjkcJuAZQ5VSEJBBweeaCbsNYgngFxHKjQlS3mZwuB3zntj3z2oIRev7JlLq8rRKcGdYJjAMdz5gXbge5zig5z4O9RW1jBfTTybI2ugFYKzDsSPwg4GMd6DoieIlg0KzLKzqxbaqRyNIQpwzbApYLn+IgCgk+neqLXUIzJbTLIq/i7hl/tA4K/rQR1x4gWSKzhpXiQ4aaOCZ4R8+tVK4Huc4oLBp2oRXESywuskbjKsvINBtUCg1tT/wBDJ/Yb/KaDk/8ARs/8Jdf3w/yCgunirrL2WlXEsZIcqEVh3Bdgm78wCaCA8OdSmttMtki0y5dTGH3rJbAOW9Rf1Shuc+4z2oOc9TaBd2dlqTTQNBb3FxHJErNGxBMjHb6GOMKcfHAoO+dLoPo7Y4GfIj9v9wUHKB1LP09qV79XbyS293L5izr3xzgZPBwDjaSCMfegvvRmoWF9PNe2chMkqIkyEBSNhbazLjO4g4zkghRQUfQtcln6gv5hbS3ZtwYYlRol8tQ+wn1uo5IPbJ9RoNrxB0y/1Ka0lgsJ4JLdzl2ltwdrEcArIT7H+dBLdEJa6SstpaSTX8zSF3WMKQhwFw78Rp25y2TzxQUjoon6TqFSoUKHIXghT+9BAPb2AyPigv8A4HIDotucDO6X/rPQRHjHbut5ply6s1pBMPNwCVQ71O9vgYB5Px96D48b7lbmKyhtWWW6e4DwiMhmA2n18dlztOe3Gfag0fF+zVtS0dZFVt77ZOMbv3kYIP25P86C29feHVjfK00zfTukYXzg2EVFORlSduMEj2oITqbUoW0Ka3tEmuYYbcJ9SwCxYjAAYM2PMPH8AIz7igqnU3r6RsmbkrKApPcDdIox8ccUHYtN0+IaakQRRGbcZXHBzHk5+cn3oPzpY6pKdIgsldlS5vWDY/qhYxt/Lc279BQfqC0sI4oVhRQI0QIFx6doGMYoOLeFcK/s7WV2jaC4xjjAjfAoLT4A26jSVYKoZ5X3MAMnBwMn3wKCq9caWlvr6RRkwxanCY5wnA9e5Gb47hW/MH5oLZ07cW1rYPY2Xm6gI1kDyAKIQWyWDOcJjn8KljQan9HeQnTJATwtw237elSf8c0HU6BQQnVWtxWluxl3+tWVQkbuxO3thQcfrgUHKPAzWU0+G4iulmhZ5A6kwykEbdpGQpwQaCT8W+rlu7T6OzilnaZlDP5MoRACCMFlGWJx+XNBm8PetU0+2Wx1MPazW+UUujbHXOV2kAgkZx9wBigx+KN7calplw8MD/SxmMozIwlkIf1yKp5EQBHJGTyewoLT4f8AWVpdW9tDHIfOESq0ZR8qVXDAnG0du+eaCP6X6yTynh1TMJEsgSS4XbFNGJGC4YjbuH4cHnAB5zQaXQeiR/ti6u7NPLsjEEUhSsckh2ljGD3QYPI4yeKCO1KGXQtbkvjE8ljeDErIpYxscElgPhhn7hj7jFBYtf6zW9tZYdL33U8sbKCisqxgjl2dgACBwFHJJH50Fb8HuqLazsPpXSVbtZGLQrE5lkJb04AHxheSMY5wKCB6VuPK/bVnMjxXV2H8qIqSWJEh2AqCM+oc9jnvQWbwY6ttobCKzldo7hJHXyykmTukLDGFPzjntQTnjFNNHawtGFeJZg1xCXCGaMc+XycspPdR3+DQVrTPEqys8vHo09sCPU0cMa/zOF4/WgiuvOqYdRvdMubVZpYoH3SlYnJT94jFTgYLAKTgZ9vmgsPjVM99pMctp5kkImDSgI6ttAIyVIDYDY9vvQZte6ngvtHkt9Pjlmdrfb5aRsBEqgbt5ICggDAUEknsKCh6rrEdx05bWcKyvcRy+uNY3O3Bckk4xzuGOc/yoOwaf1Rb/sxZSZQqxiIqYZd+8R/h27cn8xx96Dh2h6FLcaaYo45Vvba4NxHG0bjfHsUMFJGNwKg7c5OOM5oOz6J4l2txEoImF1gBrUROZd/YgcYxn+IkADvig554eXj21tqcM1tdIbjzGR/Jcxj0OCGcDC4+e1BNeCfVltbaaIbiQW5WRyrS+mNwTk7GPpYg5BXOaCC8QdJudbmuL23jk+mtYQkJKsGmIbLtGuMkYLH74HuaC1dB9WW37JitYEke6WIxmBI23eYQdzMxGxVJ53MR/PigqHQvW/7H0uaIQs92lwcxMrgKpUAuxA7ArjHHJFB27pXVmvLSG4eMwtKgYofb/wCj3H2IoJagUHlAoPlowe4Bx8ig+sUHykYHYAfkKD1kB7gH86D0CgEUHiIB2AH5UHgQZzgZ+fegbBnOBn596AIwDnAyffHNBzPrDTLiHW7e/a3ku7WOPZtjG54m5BcJ78kHI+/wMhY5etYnUiG3vJ3I4j+lmTP2LSKqAfcmgweFnS8mm2bLNtEk0rSsinKpnACD24AGce/5UFyIoPFQDgAD8qAiAdgB+VB7QKDwIM5wMn396CvdeamsFnKpSZ2mjdEWKJ5CWKEDO0HaOe5wKCm+CV75VmlnPBcRyiR2HmQSCMg+rIYrtHvwcUHVAKDxUA7ADNB4YxzwOe/Hf86D6AoPaDzNAzQe0CgUGOadUGWZVHyxAH+NB9g0HtAoFAoFAoPDQCKBig9oFAoFAoFBilmVfxMF/MgUCGZXG5WDD5BBH8xQZaBQKBQKCC6s0priBttxPbtGGZXhfachezD+Ifag5t4JPcaistxc3t2/kyKFj80hDxuO4fxD7dqDsooPaCs+InU7aXZNcpGJCrqu0kgeo4zkUFV8Zbdr3RYpQCG3wybQTj94NmPuAXFB0XSrXyYIo+/lxque/ZQKDboFAoFBHdQ6gba1nnVQxhidwpOASqlsE+3agjugeom1KwiumQRmQuCoJIG2Rk7n8s0FioFAoFAoFAoFAoKP4rdN21xYXM8kSmaGB2STkOCoLAZHcZ9j8mgxeB4//i2/5yf9VqC+0CgUCgUGtqf+hk/sN/lNByf+jZ/4S6/vh/kFB0nq3W1sLOa5YZ8pMhf6zHhV/UkUFH6Stba9tFuNRulluLld5H1GwRA/gSNQ4EeBjnvmg5Vrd1JLbX8U11cTm0mjSMmbdE8fmMgJXszcA7s+9B27o/o+JYbeZprqYNChMU0xeHlVI9BGODgj4xQVzRNXt7/VL6LUZSrRSeXbwPIyRhBkFgAQGcnBycnB4oLX0v01JZXtywkkktpY4/K8yVnKEF9yDcSdoBBB++Pagrt7ry6jq8tnJceRZ2a/vFEgjM8mQNpbIbYpz6QR2570EV1jqy6PeWs+nzq0UzGOa3ExeM9grYLHZ37jHI/PITPSXTs1xDcTa0HEjSHYTMyqkeB+AK4WMA5we596ClaHM99p+pxy3Vy409ZPJZZiBIjB8CTv5i+jjPsxFBZvBvpdZtOtrg3F4pDufLSYrD6ZW42Yxg45Hvk0HW6DlUF2+qa/cWs7uLazT0wKzKrt6RvfaQW/ETg8dvvkIrU9N8nqCKwW4vUtriLeEjuJB5bEP2yT6fQePbd9qDB0ppc37evLJby58mNMFmkZpSmUbYrH8BJOCwGcZxgnNBkTorWLW6WBZXlsbi4DSbJnDLGG5DMSHTKH+EnO0ZNBteJEyaNd2UtlKY3aTbNAJWZXTjlkLHHcjP3FBq9T2Ett1DZR29zOq3GJMSSPIqElw2AzcjA4B4B+3FBIeKvTf7Ps/rra5u1uIpEy7Tu2/c2OQTtHJzgADuMYoMnUXWM92+nWFs5hlvYklnlX8SIy7iE+CQGOfy+aCT676Lgi0u5aFpo3igdi/nSEyALllkBYhwwyORxnig5ff2Ri6dtbqOaeNzK0bKsriMqXf+HOAeByO/vQdcm6DS8tkeW5uvqGjUrMsrqEO0Y2xg7Ao+MZPznmgoNh1Nq93ZzWEBL3ltN5ckgIEhiyVzk45DjBbvgj86Cb8U9Pi0yyjuLaV7e7jdMATuWkB4cMGY+Zjvkj2oOndP3xuLWCYjBliRyPuygmgkKDV1I/uZP7tv8AKaDk/wDRsP8A3S6/vl/yUE947XUa6RIjttaR0Ea+7FXDEfkACSaD58J4LK90uBvp7Z5I18uXMUZcMvGW4zyMNk980EN41taR2E1vBHGkyGF5BHGBhWchQxUYBJBIU/nQdK6VYGxtSOQYI+f+AUFJn6Y07qON7hkaKdHeKRo2AdWRtvrGNrZABBIzgig0fDWC607VLjTHma4t0hEqMc+jJG0c525BOQDjjNBFdMWcNv1JfW93HG31RaSEyqrAlm8wbdw7kFhx7rig6F1XFZadZzXLW1qDGpKgxRjc/wDAo47k4oK74X2n7StRf37/AFMjyNtRz+5hCtgBY/wA++4jOMUFP6LYNadRMpBDCQgjtj96QRj2oL14K3SR6FE7sAqGUsT2AErE5/SomdLUpN7RWvuVz0bWobxC8Dh1Bwe4IPwQeRUVtFvMNuRxcvHt25a6lzrqaeD9vKqTLp9wkG57lsETBuBDtbCHA53E59OB24s51h6X0e0W6e7a8S9vJBt8wtH6Vx+CNFOFGPzPf5NBV+kf9atR/u//AIioNzrXXZ59attLSVreCRQ8rxnbI/DNsDd1GFxxzyfighfGrTre1TT4YUjjLXG4gY3t+Eb2J9TcnuaDe62/1n0v+7H/ADkoJzx1/wDJZv7cf/UWgoMH/ctV0a7l4hmtIk3n8IbyjGefbG5D+tB1vxFcDSb0kgZt5ByflCAP1NBxbVWB6RtcHOLkg/Y7pOD8UHf9IlBtoWBG3ykOc8Y2jnPxQfmmDXLhdSnktZDBHqF0YhOBzs80ZKE8e68/f2oOk+MGiW1lo0gQDzJJIwZHO6aQhsnLtlm4BNBa9P6ntNPsbFbqdIjLDGEznn0Lk8A4Uceo8c0Fq+pX+sv8xQaGv6DFfII5jLsGchJZI85GCG2kbh9jQQWneGdjbEmAXEJbv5dzOmfjO1xmgXfhlYTOryrPKynIMlxM5Hv/ABMfgUHk/hrZ+c00JuLV3/H9NM8Yb9B2/THegkX6LszaSWhizFKd0hLMZGbjEjOSWL5A5JoMHTXRENgVMUt2ypwqPO5iGfhOF/woEXQttE5e3M9tIxYu8MhBfcxc7w25WwScZHHYUEnoXT8NpvaMM0kp3SSyMWlc+25jzgewGAPYUGt1R0ha6kF+ojyyfgkUlZF9+GHPf2oNXTehLaJgzme6KghfqZnlCgjadqt6QccZxnmg0dP8MLGAtsNwInO5oPPkEDfZlBG8e2GyMUGeLw4skuZJ0Esfm58yJJGWF89wyDupyfT257UGjD4c2FjG7ebdRwD1PH9Q4hx77gMbh7c5zUTrXlrg7/kj4/f0b3h9pQiE8qI0UU7gxI2d2xRgMc8jdycfGKyxU7d69PT6tyrZppS87tWPM/lT9Fto+o7y7GoBQLSTy4rdQEcDLAu7/jYcdgQM547Vs8dq+JXh1p9hZNcW/mQXCMvlYkYlnLABQCc578jtigs/Tnhpa+VDPKk6Xbxq0rrcTq+8qC+WDZznvQTnU/Q1rqLRvMJFlh4SWNysgHcDPvzznvQauoeG1jcQGKVZZCWDGZ5WefIBA9bZOME+ntz2oMDeFtgzK8guJJFAAke4lMgx+HB3cY9sYoJPXOibW9REuPOkSNQoUzy4OOzMN3rb/eOTQYl6AsfpTatGzwE5CvJI2wgYBjJOY/8AhxQYbTw6tEQxu1zOm0qqTTyOiAjHoXO1Tjs2Mj2oKB4y9H2en6YrW0IjYzKM7nOfS2e7Y9hzQXrT+iIHtEjWa6WCRFJhSdhEQVBIHdgp/qhgOaDe1roSyuraO2eEJHDzH5fpZD74P3985zQYP+zuzaF4pfOuN67N80rySKM5AQk/u+QPwgZwM5oI+Twk090jST6mQRH0b5nOF/2YHZU+wAoLj+y4f9mn8qDdoFAoFAoFAoFAoFAoFB8SIGGCAQfY9qETMS9C0EHq3R9ndSebLAvm/wC1Rmjk/wDehVv8aBp3SFnA6yLDukX8Lyu8rr/ZaRmK/pQTooPaBQKBQKBQVzXuiLK+k8y5iMrcd5ZQoxwMKGCg/cCg3en+nbewVkt0ZFbHpMkjAY4GAzHaPsMUEtQKBQKBQKBQKBQKBQKBQKBQKBQKBQKBQKBQKBQKBQKBQKBQKBQKBQKBQKBQKBQKBQKBQKBQKBQKBQKBQKBQKBQKBQKBQKCjSdeFjMbe2eaKBgrsGwxycZVcEkVh832h7kdGisVjLkitreo/5lsX3W4EvkwQtLIIvNcMwTaNoYr2JLgEcUnL57Y9s8XSZnH8mS2q71H13P8Aw05PEeP6T6hIXY79jKSBtOMgk+4PtgVHzxNe6G9eg5P1Pw2tEeNxP3eW3iEXEhNpKFjiEmcj7Z7jGOcg++KmuaZ34MnRIratYyxuZ080vxF854gbZ1Vy2585VQPcHHOPftiopn3rwtyOg/DFv/pG4+n1l4niXESrGPETSbAd483+2Ux+H9amM8K26DkiNb/drf4/lv7tu664JkmS2t2nW3GZG3YPfHoGCW9/5UnL5mIjemdOjxWlLZr9vd6/7RPUnWd0JrdIo/JSbYw3/jYEgFW4/djPHbPvVb5bbiIh2cLpPGtiyXvbc1369f8Aa/RzOsW+RMOASUQ7u3YAkDOf0roj0+cmtZvqs+Pyo6+JTMszpaMVh27suAQCdvqGOOR7Zrn/AFHvUen0E/8Aj0VtStskbt68Ni88RQkdvIsBZZ+MlwNpDbXXtnjjn3q1s3rX1ZY+hWtfJS1tTT/VuQdaFr17U25BRWOQ4JOF3DA7cgj396mMu7zVhfpPbxY5EW8TOv7IoeJm6OSRLSQiNgDlhgA8ZY44OeMc1T9R4mdO3/12YvWlskblKT9dJtthFE0kt0AUjLABcnHqb88/yq85fX5cdOj33km9tVp7lF671xcrbOyWxhdH8t2k5APsUGBvzzz2H3qtstorvTr4fSOPfPFLZO6Jjca/u2U6tuLfT4riaES7woDCQZOR+JhtG3J9hmnyzWkWmGX+GYs/Ntgx21qZ+jJJ16RJaobfi5VGDbxwHODxj2P86mcsxMePatei92PLeL/wb+n2Z9f6xe03s1v6EfZ6pFEjj+uq4Pp+5NWvkmv0Y8PpccmYitvMxv14j+cojrPrK4j8jyFEcc6q6yHBc9srjsncDPNZ5c011r6u/pnScOT5Plnc03Gmv1tfuk1s1ws6t3CRTAQnD987Q27GM8VGW2piZT0zjRkxZYxduo+8eU/qfW4SWWKCEzNAheQlgoAGNwXgliMitLZdTMRG5hw4ekzalcmW3bFp1DVuvEiNbZJ0hdt7FCpIAVgM4J98jkYFVnkRFdtsfQMts84ZtEajf84Z9N678y7S2e3eLzACjMRnldwJHsDg4OatXLu2tKZ+izj48563i2p86TXVHUEenw+bIC2TtVR3Y98fbjJq97xWNvP4HCvzMnx0/wA/wjbHqqVmZJLOVWEXmrsIZWGMhd2AAxqtckzOtOnN0/HFYtTJE+dT94YLfrY/VRW8sIUzAEFJA+0nOFfjAPHOKj5dW00t0mZwWzUncV+8a3/JqzeIn7yZFtZSYQSRkZ9LYJbH4Vxznmqzm8zGm9ehfspe2SIiyx9J68L+3EwUp6irKTnBH39xgitcd++u3mdQ4VuHmnFad/VM4q7h1Chf9n8kU7vbXbwRyE7lA9WCc4Bzj5wSOK5/hmJ3WdPobdbrkwxTNji0x6ln1ToRmufqLe4MTkYbcu7Pp2E/qPapth/d3RKnH6zFcHwZad0b3H0a914cj6QW8U+3L75GZc7yBhcYPpA+KicH7e2GmPr0xyPmvXfjUR9ky/TsracbQzrvK7PM2cbf6uM/HGa07J7e3bg/XY45f6jt8b3rf1edJ9MtaW8kEsiyo2cALtwGHq5zzmox4+2NT5W6j1GOTmjNSvbP8/sitM6Akt3KpdEQbg23y138e245x8ZFVrh7Z8S6+R1quakd1P3a1vc/7PbvoJ1uXntbprfzCdwAyeeSBz2zzz2qJwatNqzrZTrdZwVw58cW16bHUvRBujAy3DLJAoXew3FsEEN7erPNTfD3anfplwerxx4yVmm4ssltC8EG1ned1U5Y43OeTj2A+BW0RqHl3tXJl3ERWJn+jkOg9OXdw9xF67YS8vvjbawDFgpPsRn271xVx2mZj1t9ty+o8XBTHk8XmvrU+vC56l4eq9rbwxy7GgJO8rkMWOWOM8c9q3tg3WI36eDh67aue+W9dxb6Pqy6IljvGujdbmKkcxjJJTbzzjHA7fFIwzFu7aMvWKX40YIx6iJ+/wCdtOz8PJY7aeH6lT55Qk+WeNpyff3qsYP2zG/bfJ12l89Ms4/4d/V9z+HJaCFfqNs0AIWQLgFd24DGc5BPBz71PweI8+lcfXuzLe3Zut/cJG76Okms3gmupJZGcP5jAYUqMBQP6tWnFM17Zly4uqVw8mM2PHERHjTCOh3axa1kuWf8Ow7RtTacgAdyD75NPi3TtmV/8YrXlxyKUiPv+dtJfDyUvbs13n6cKB+7HAVtwA5/55qs4fMTv06P8dpFMlYx/wAfvy+b3w2aR5z9TkStuBaPLg5JwWznHPtjPFLYNzPkw9frjimsfrx4nUf0bmsdBGe3t4/qD5luCocrwQcHGB2xgYNTbDuIjfplxutRhzZL9ni/0Y9d6GnuhDuu9xiB9TxjJJbOeCOBgAD7Utim2tynidYxceb6xeLfaXt90C5naeC58tpFIkBTIO4bXI54B749qicPnuiTD1qvwxhy49xE7jz6Y9Q8OA1tFbxTbQjl3ZlyWYjbngjAA9qW48dsViVsPX7Vz2zZK73Go/ENqXouVryG5+oX9yqLjy+TsGD7++T/ADqfhnvi22der0jjXwdn8UzPv7pvqvp1NQg8piVIbcrDnBxjt7jBIq+THF41Lg6fz78PL8lY39JQll0XOIJIpb2Vg0floAMKoyDnvk9sd+xNVjFPbqZdmbquK2auSuKI87n8tGy8OHjeCT6lQ0JH4YgMgHI9+SeQSc8VWMGpid+nTl69W1L0+Pxb8ti26FlSW5k+oUm4R1/0Z43nOfxe1TGHVpnftnk6xS+LHj7PFJifaZ6J6dfT4WiaQSBn3DC4xwAffnsKvip2RpxdT58czLGSK68aWPFaPM8lEmKBigYoFAxRGiiTFB5iiDFElEPcUSYoGKBigUCgUENN1DEl0tqwdXcZViuEJ77Q3Ymqd8d2nVXh3tgnNGtR/VMCruViubhYlZ3YKqjJY8AD5NRM6WpS17dtY3KCXreyMTy+b6I2Ck7W5JGQF49XFU+Wmtu6elcqLxjmvmfLJddX2sUMczSHbMMoArFmA7nbjOBSclYjcq4+m8jJe1Kx5r7/AAkdJ1SK7jEsLh0PGfuO4I9jVq2i0bhz5+PkwX7MkalvVZiYoGKBQKD2gUGOZ9qk9sAnJ7dqJrG5iHI9H6in+qRbm4mXzJFZGQq0LKTgLjH4G+RyPiuSl57vMvsOT07Fbjd/HpHiPO/e3zr3VcgVpLe5uGZZyN52rFtwSIwmcsOPxEVGTLqN1k4PS6WmK5qRqa7j7/z2kus726iW3vIriUwyhd6ow2qcA4H2PI596nLa0atE+GPS8HGy2ycbJSO6N6mS/wBYuorOW+WSUfUSBYkcgrFGTw+O2444+Mipte8Um6mHi8fJyqcWYj9sfumPrLa6O1W5e5iBlV4pYssjzK8m4D1OoHK84yvYZq9LWm34Y9S43Hx4rajVon6RMRpMdb6wsDwJ50qF2P7uILucdgN5wEGT371bJbUxDi6bxLZq3tFYmI+s/T/JF+GevTTyXEU0hfyzlNxBcDcQRn+LGBVMN5mZiZdvXODiwY8eTFGt+/s1/EbVrm3uoEjuDHHJjhQARhgGJPuOf8KjNa0WjUtei8Tj5+Pktem7Qi7Tqu6guLtFmN0iI7KzYIG3GGGOMc8gccVSMsxaY9uvL0zjZcOG017JmfLN05rt3K9u4nUh3KSiSZPVluNkeMoQO2O+KtS9p0y53C42HvpNfUbjUT/rLW0u81G9muYYrwhkPBYgAgOVyuB6fk4HNVrN7TMRLbkYODxcOPJkxb3H9vq++otduYblvMnl8hR5e6AqNrhRuJB/izk4PseKm97RbzPhXh8Lj5uNvHSO/wB/u+zbv+pZZrxbb6h4YvK9Mi4RnYx71dj7An2FTbJPf27Y4OnY6cac3ZFrd3mPeo2jk6tvX053MxVo5lQOANzhlJIz8jg5HzVfltNN/l1R0ziRzq17dxNZmY+zNDrt3DcWDPctIlwkZZfYBjtO75POd3zU914vG59s54XFycfP2Y9TWZ060yg9x2rrfH7mHKeqeobiK9kLTSi2yY1MDL6GAGcg92HPB7+xrkyXtFvfh9bwOBhy8WIrWPk9z3fWHQ5lSey9ZEiPDkswxuG3O4j2z3rp91fN4+7HyI7fExP93I9AmaPS7p1YKyzR8FVbII24GQcHnOftXHSdY51932fNxRk6jiraPE1ZteupTZ2Fz5oMi71B/wDUzk/ptwAMYpe09tbI4WHF+qz8ft8TqfwktQ1iW1+kgRkWOUea7Q4iDlifSG5C44yfn4q03mvbEOLDw8XIjNlvvdfERbzrX4Tmg9Um1gka+lVwsuxGRhI/I3bWK9yBzn4rWt5rEzZ5vK6fGfLWvFrO9bnfj/deraYOoZTlWAIPyCMg1u8S1Zraaz9GWipQKBQKDxlz3oR4Qlr0jZxSCRIEV15B5wD3yB2BqkY6xO9O23UOTanZN50P0jZHeTbRZkOW9PfnP6c/FPjr9kR1DkxrV58em/LpULw+S0aGLGNmPTgdhirajWmEZ8kX+SLT3fdlks0aPy2VSmMbSBtx8YpqPqrGS9bd8T5+7U0vp+2tSTBCkZbuQOfyz3x9qrXHWvqG2bl5s8ayWmX3qmiQXW3z4kk28ruHb/8AfFTNYn2rh5OXDv47TG3lhodvbuzxRJGz/iKjBP2+w+wpFKxO4gy8rNlrFb2mYhWetOi5b+ZJFnVQgwEdCQOcnkHJzxWWXF323t6vTOr14eK1Ozcz9dp/RunLe1U+VEilxhyB3+3OePtWlaRX1DzuTzs/ImJvaZ16e2nTFpE5kjt4lc55C8898fH6UjHWJ3ovzuRevba8zDyw6XtIJBJFAiOM4YDkZ74+KRSsTuIRk5ufLTsvaZh8XvSdpNIZJIEZ2OWPPJAwMjODxScdZ9wti5/IxV7aXmI9M2o9O21xt82GN9owMjsPjj2+1TalZ9wpi5mfFvsvMbLrpy2ljWJ4YzGhyq4wAe2Rik0rMa0U5mel5yRadz9WGXpKzYoTbxnywAvB4AOQO/zUTjrPuFo5/Ijerz59/lNbau5EJe9JWc0hkkgRnY5J55OMcjODVJx1mdzDsxdQ5GKvbS8xCVmtEeMxsoKFdpX2x2x+VW1GtOWL2i3dE+UQnRtkFZBbx7WIJGD3Hb3qvx01rTrnqPKmYt3zuCTo6yZVQ28e1M7Rg8Z7+/vT46/YjqPKi02i87lsTdNWrxLC0EZjT8K44Hzj3FOysxqYUrzeRW83i87l6/TlqYRCYI/KByE28Z+fzp8dda0j9Zn7/k75390nHGFAAAAAwAPirw55mZncvqiCgUCgUCgUCgUCgUCgUHlAoPaBQKBQKBQKBQKBQKBQKBQKBQKBQKBQKBQKBQKBQKBQKBQKBQKBQKBQKBQKBQKBQKBQKBQKBQKBQKBQKBQKBQKBQKBQKBQKBQKBQKBQKBQKBQKBQKBQKBQKBQKBQKBQKBQKBQKBQKBQKBQKBQKBQKBQKBQKBQKBQKBQKBQKBQKBQKBQKBQKBQKBQKBQKBQKBQKBQKBQKBQKBQKBQKBQKBQKBQKBQKBQKBQKBQKBQKBQKBQKBQKB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657600" cy="3657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2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ie 2"/>
          <p:cNvSpPr/>
          <p:nvPr/>
        </p:nvSpPr>
        <p:spPr>
          <a:xfrm>
            <a:off x="457200" y="1310878"/>
            <a:ext cx="8229600" cy="4327922"/>
          </a:xfrm>
          <a:prstGeom prst="pi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Blogiquette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Some Criteria for Applying “</a:t>
            </a:r>
            <a:r>
              <a:rPr lang="en-US" alt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Blogiquette</a:t>
            </a:r>
            <a:r>
              <a:rPr lang="en-US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to Today’s Activities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4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Blogiquette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400" dirty="0" smtClean="0"/>
              <a:t>(Criteria for Today’s Activities)</a:t>
            </a:r>
            <a:endParaRPr lang="en-US" altLang="en-US" sz="3600" dirty="0" smtClean="0"/>
          </a:p>
        </p:txBody>
      </p:sp>
      <p:sp>
        <p:nvSpPr>
          <p:cNvPr id="3" name="AutoShape 2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QERUUExQUFBUUFx4ZGBcYGBgdFxwdHRgdFxgYHCAhHyggGR0lHB4YIjEhJSkrLi4uGR8zODMsNygtLisBCgoKDg0OGxAQGywkICYsMCwuNS40LywxLC8uLCwsNDQwMSwsLCw0LzQsLCwsLCwsLCwsNCwsLCwsLCwsLCwsLP/AABEIAOEA4QMBEQACEQEDEQH/xAAcAAEAAgMBAQEAAAAAAAAAAAAABQYDBAcBAgj/xABDEAACAQMDAgUCAwQGBwkBAAABAgMABBEFEiEGMQcTIkFRFGEycYEVI0KRCFJyc6GyMzZTYoKxsxckNDVDksHh8CX/xAAaAQEAAwEBAQAAAAAAAAAAAAAAAQIDBAUG/8QAMBEBAAICAQQBAwIEBgMAAAAAAAECAxEEBRIhMRNBUWEUIjJxkcEVgaGx0eEGFiP/2gAMAwEAAhEDEQA/AO40CgUCgUCgUCgUCgUCgUCgUCgUCgUCgUCgUCgUCgUCgUCgUCgUCgUCgUCgUCgUCgUCgUCgUCgUCgUCgUCgUCgUCgUCgUCgUCgUCgUCgUCgUCgUCgUCgUCgUCgUCgUCgUCgUCgUCgUCgUCgUCgUCgUCgUCgUCgUCgUCgUCgUCgUCgUCgUCgUCgUCgUCgUCgUCgUCgUCgUCgUCgUCgUCgUCgUCgUEZrWvW9kqtczJCrHCljgE4zigj7LrrT5pFjiu4XdzhVUkkk9h2oLGKBQKCvdbdXQ6TAJ51kZWcIFjALEkE+5AAwD70EzY3SzRpIudsihlyMHDDIz8UGxQKBQKBQKBQKBQKBQKBQKCJ6g1sWcfmGG4mHORCm8jHuRkYFBHdD9aw6usrQJKoiYKfMCjORnIwT/AI0FnoFAoFAoFBpazAr28quoZTG2QQCD6TQcn/o2xL9NdNgbvNUbsc42ds/FB2TNBXLrre0jd0DSymL/AEhhhllVCO4ZkUgEfGc0FG8VfEG1l05lsrweeWQjymYPjPq5GMcdxQfXUOp22t6ZFZW86z3WIW2c7vSVEpyR3Clz3oL3d9S21o4tgZJJEQZjhiklZVAwpfYDtyO2cZoMugdVW188iW7lmiCmQFHUruzgEMBhuDkdxQZ9b1+CzCmZ9pc4RFDNI5+ERQWb9BQaul9XWtxMYFdknxnypY3jkI+VDgbh+VBiu+trRGdVaWbyuJDDDLKqEdwzIpAI+M5oIXqrr6yOnSvFdqGmhlEJXcGLhcYHGVYEr3x3FBFeFPXtt9BbQ3N2GumdlKuWLktKwQE49wVxz8UHQ9a1mCziMtxIsSA4y3ufYAdyfsKCCl8RLGMgTSSW5YZXzoZY9w+V3LzQYo/E/THlSJLkO8jKihUcjLHA524A+T7UGdPEPTjcG3+pUOFLZIYRkKCThyNrcA9j7Gg+ZvEOxQK7NMsTnCzNBMITnsQ5Xbg+x7Ggy6/19YWJUTz7Syh1wjsGU8gqQCD+hoPjVvECxtRmSVjgAtsjkcJuAZQ5VSEJBBweeaCbsNYgngFxHKjQlS3mZwuB3zntj3z2oIRev7JlLq8rRKcGdYJjAMdz5gXbge5zig5z4O9RW1jBfTTybI2ugFYKzDsSPwg4GMd6DoieIlg0KzLKzqxbaqRyNIQpwzbApYLn+IgCgk+neqLXUIzJbTLIq/i7hl/tA4K/rQR1x4gWSKzhpXiQ4aaOCZ4R8+tVK4Huc4oLBp2oRXESywuskbjKsvINBtUCg1tT/wBDJ/Yb/KaDk/8ARs/8Jdf3w/yCgunirrL2WlXEsZIcqEVh3Bdgm78wCaCA8OdSmttMtki0y5dTGH3rJbAOW9Rf1Shuc+4z2oOc9TaBd2dlqTTQNBb3FxHJErNGxBMjHb6GOMKcfHAoO+dLoPo7Y4GfIj9v9wUHKB1LP09qV79XbyS293L5izr3xzgZPBwDjaSCMfegvvRmoWF9PNe2chMkqIkyEBSNhbazLjO4g4zkghRQUfQtcln6gv5hbS3ZtwYYlRol8tQ+wn1uo5IPbJ9RoNrxB0y/1Ka0lgsJ4JLdzl2ltwdrEcArIT7H+dBLdEJa6SstpaSTX8zSF3WMKQhwFw78Rp25y2TzxQUjoon6TqFSoUKHIXghT+9BAPb2AyPigv8A4HIDotucDO6X/rPQRHjHbut5ply6s1pBMPNwCVQ71O9vgYB5Px96D48b7lbmKyhtWWW6e4DwiMhmA2n18dlztOe3Gfag0fF+zVtS0dZFVt77ZOMbv3kYIP25P86C29feHVjfK00zfTukYXzg2EVFORlSduMEj2oITqbUoW0Ka3tEmuYYbcJ9SwCxYjAAYM2PMPH8AIz7igqnU3r6RsmbkrKApPcDdIox8ccUHYtN0+IaakQRRGbcZXHBzHk5+cn3oPzpY6pKdIgsldlS5vWDY/qhYxt/Lc279BQfqC0sI4oVhRQI0QIFx6doGMYoOLeFcK/s7WV2jaC4xjjAjfAoLT4A26jSVYKoZ5X3MAMnBwMn3wKCq9caWlvr6RRkwxanCY5wnA9e5Gb47hW/MH5oLZ07cW1rYPY2Xm6gI1kDyAKIQWyWDOcJjn8KljQan9HeQnTJATwtw237elSf8c0HU6BQQnVWtxWluxl3+tWVQkbuxO3thQcfrgUHKPAzWU0+G4iulmhZ5A6kwykEbdpGQpwQaCT8W+rlu7T6OzilnaZlDP5MoRACCMFlGWJx+XNBm8PetU0+2Wx1MPazW+UUujbHXOV2kAgkZx9wBigx+KN7calplw8MD/SxmMozIwlkIf1yKp5EQBHJGTyewoLT4f8AWVpdW9tDHIfOESq0ZR8qVXDAnG0du+eaCP6X6yTynh1TMJEsgSS4XbFNGJGC4YjbuH4cHnAB5zQaXQeiR/ti6u7NPLsjEEUhSsckh2ljGD3QYPI4yeKCO1KGXQtbkvjE8ljeDErIpYxscElgPhhn7hj7jFBYtf6zW9tZYdL33U8sbKCisqxgjl2dgACBwFHJJH50Fb8HuqLazsPpXSVbtZGLQrE5lkJb04AHxheSMY5wKCB6VuPK/bVnMjxXV2H8qIqSWJEh2AqCM+oc9jnvQWbwY6ttobCKzldo7hJHXyykmTukLDGFPzjntQTnjFNNHawtGFeJZg1xCXCGaMc+XycspPdR3+DQVrTPEqys8vHo09sCPU0cMa/zOF4/WgiuvOqYdRvdMubVZpYoH3SlYnJT94jFTgYLAKTgZ9vmgsPjVM99pMctp5kkImDSgI6ttAIyVIDYDY9vvQZte6ngvtHkt9Pjlmdrfb5aRsBEqgbt5ICggDAUEknsKCh6rrEdx05bWcKyvcRy+uNY3O3Bckk4xzuGOc/yoOwaf1Rb/sxZSZQqxiIqYZd+8R/h27cn8xx96Dh2h6FLcaaYo45Vvba4NxHG0bjfHsUMFJGNwKg7c5OOM5oOz6J4l2txEoImF1gBrUROZd/YgcYxn+IkADvig554eXj21tqcM1tdIbjzGR/Jcxj0OCGcDC4+e1BNeCfVltbaaIbiQW5WRyrS+mNwTk7GPpYg5BXOaCC8QdJudbmuL23jk+mtYQkJKsGmIbLtGuMkYLH74HuaC1dB9WW37JitYEke6WIxmBI23eYQdzMxGxVJ53MR/PigqHQvW/7H0uaIQs92lwcxMrgKpUAuxA7ArjHHJFB27pXVmvLSG4eMwtKgYofb/wCj3H2IoJagUHlAoPlowe4Bx8ig+sUHykYHYAfkKD1kB7gH86D0CgEUHiIB2AH5UHgQZzgZ+fegbBnOBn596AIwDnAyffHNBzPrDTLiHW7e/a3ku7WOPZtjG54m5BcJ78kHI+/wMhY5etYnUiG3vJ3I4j+lmTP2LSKqAfcmgweFnS8mm2bLNtEk0rSsinKpnACD24AGce/5UFyIoPFQDgAD8qAiAdgB+VB7QKDwIM5wMn396CvdeamsFnKpSZ2mjdEWKJ5CWKEDO0HaOe5wKCm+CV75VmlnPBcRyiR2HmQSCMg+rIYrtHvwcUHVAKDxUA7ADNB4YxzwOe/Hf86D6AoPaDzNAzQe0CgUGOadUGWZVHyxAH+NB9g0HtAoFAoFAoPDQCKBig9oFAoFAoFBilmVfxMF/MgUCGZXG5WDD5BBH8xQZaBQKBQKCC6s0priBttxPbtGGZXhfachezD+Ifag5t4JPcaistxc3t2/kyKFj80hDxuO4fxD7dqDsooPaCs+InU7aXZNcpGJCrqu0kgeo4zkUFV8Zbdr3RYpQCG3wybQTj94NmPuAXFB0XSrXyYIo+/lxque/ZQKDboFAoFBHdQ6gba1nnVQxhidwpOASqlsE+3agjugeom1KwiumQRmQuCoJIG2Rk7n8s0FioFAoFAoFAoFAoKP4rdN21xYXM8kSmaGB2STkOCoLAZHcZ9j8mgxeB4//i2/5yf9VqC+0CgUCgUGtqf+hk/sN/lNByf+jZ/4S6/vh/kFB0nq3W1sLOa5YZ8pMhf6zHhV/UkUFH6Stba9tFuNRulluLld5H1GwRA/gSNQ4EeBjnvmg5Vrd1JLbX8U11cTm0mjSMmbdE8fmMgJXszcA7s+9B27o/o+JYbeZprqYNChMU0xeHlVI9BGODgj4xQVzRNXt7/VL6LUZSrRSeXbwPIyRhBkFgAQGcnBycnB4oLX0v01JZXtywkkktpY4/K8yVnKEF9yDcSdoBBB++Pagrt7ry6jq8tnJceRZ2a/vFEgjM8mQNpbIbYpz6QR2570EV1jqy6PeWs+nzq0UzGOa3ExeM9grYLHZ37jHI/PITPSXTs1xDcTa0HEjSHYTMyqkeB+AK4WMA5we596ClaHM99p+pxy3Vy409ZPJZZiBIjB8CTv5i+jjPsxFBZvBvpdZtOtrg3F4pDufLSYrD6ZW42Yxg45Hvk0HW6DlUF2+qa/cWs7uLazT0wKzKrt6RvfaQW/ETg8dvvkIrU9N8nqCKwW4vUtriLeEjuJB5bEP2yT6fQePbd9qDB0ppc37evLJby58mNMFmkZpSmUbYrH8BJOCwGcZxgnNBkTorWLW6WBZXlsbi4DSbJnDLGG5DMSHTKH+EnO0ZNBteJEyaNd2UtlKY3aTbNAJWZXTjlkLHHcjP3FBq9T2Ett1DZR29zOq3GJMSSPIqElw2AzcjA4B4B+3FBIeKvTf7Ps/rra5u1uIpEy7Tu2/c2OQTtHJzgADuMYoMnUXWM92+nWFs5hlvYklnlX8SIy7iE+CQGOfy+aCT676Lgi0u5aFpo3igdi/nSEyALllkBYhwwyORxnig5ff2Ri6dtbqOaeNzK0bKsriMqXf+HOAeByO/vQdcm6DS8tkeW5uvqGjUrMsrqEO0Y2xg7Ao+MZPznmgoNh1Nq93ZzWEBL3ltN5ckgIEhiyVzk45DjBbvgj86Cb8U9Pi0yyjuLaV7e7jdMATuWkB4cMGY+Zjvkj2oOndP3xuLWCYjBliRyPuygmgkKDV1I/uZP7tv8AKaDk/wDRsP8A3S6/vl/yUE947XUa6RIjttaR0Ea+7FXDEfkACSaD58J4LK90uBvp7Z5I18uXMUZcMvGW4zyMNk980EN41taR2E1vBHGkyGF5BHGBhWchQxUYBJBIU/nQdK6VYGxtSOQYI+f+AUFJn6Y07qON7hkaKdHeKRo2AdWRtvrGNrZABBIzgig0fDWC607VLjTHma4t0hEqMc+jJG0c525BOQDjjNBFdMWcNv1JfW93HG31RaSEyqrAlm8wbdw7kFhx7rig6F1XFZadZzXLW1qDGpKgxRjc/wDAo47k4oK74X2n7StRf37/AFMjyNtRz+5hCtgBY/wA++4jOMUFP6LYNadRMpBDCQgjtj96QRj2oL14K3SR6FE7sAqGUsT2AErE5/SomdLUpN7RWvuVz0bWobxC8Dh1Bwe4IPwQeRUVtFvMNuRxcvHt25a6lzrqaeD9vKqTLp9wkG57lsETBuBDtbCHA53E59OB24s51h6X0e0W6e7a8S9vJBt8wtH6Vx+CNFOFGPzPf5NBV+kf9atR/u//AIioNzrXXZ59attLSVreCRQ8rxnbI/DNsDd1GFxxzyfighfGrTre1TT4YUjjLXG4gY3t+Eb2J9TcnuaDe62/1n0v+7H/ADkoJzx1/wDJZv7cf/UWgoMH/ctV0a7l4hmtIk3n8IbyjGefbG5D+tB1vxFcDSb0kgZt5ByflCAP1NBxbVWB6RtcHOLkg/Y7pOD8UHf9IlBtoWBG3ykOc8Y2jnPxQfmmDXLhdSnktZDBHqF0YhOBzs80ZKE8e68/f2oOk+MGiW1lo0gQDzJJIwZHO6aQhsnLtlm4BNBa9P6ntNPsbFbqdIjLDGEznn0Lk8A4Uceo8c0Fq+pX+sv8xQaGv6DFfII5jLsGchJZI85GCG2kbh9jQQWneGdjbEmAXEJbv5dzOmfjO1xmgXfhlYTOryrPKynIMlxM5Hv/ABMfgUHk/hrZ+c00JuLV3/H9NM8Yb9B2/THegkX6LszaSWhizFKd0hLMZGbjEjOSWL5A5JoMHTXRENgVMUt2ypwqPO5iGfhOF/woEXQttE5e3M9tIxYu8MhBfcxc7w25WwScZHHYUEnoXT8NpvaMM0kp3SSyMWlc+25jzgewGAPYUGt1R0ha6kF+ojyyfgkUlZF9+GHPf2oNXTehLaJgzme6KghfqZnlCgjadqt6QccZxnmg0dP8MLGAtsNwInO5oPPkEDfZlBG8e2GyMUGeLw4skuZJ0Esfm58yJJGWF89wyDupyfT257UGjD4c2FjG7ebdRwD1PH9Q4hx77gMbh7c5zUTrXlrg7/kj4/f0b3h9pQiE8qI0UU7gxI2d2xRgMc8jdycfGKyxU7d69PT6tyrZppS87tWPM/lT9Fto+o7y7GoBQLSTy4rdQEcDLAu7/jYcdgQM547Vs8dq+JXh1p9hZNcW/mQXCMvlYkYlnLABQCc578jtigs/Tnhpa+VDPKk6Xbxq0rrcTq+8qC+WDZznvQTnU/Q1rqLRvMJFlh4SWNysgHcDPvzznvQauoeG1jcQGKVZZCWDGZ5WefIBA9bZOME+ntz2oMDeFtgzK8guJJFAAke4lMgx+HB3cY9sYoJPXOibW9REuPOkSNQoUzy4OOzMN3rb/eOTQYl6AsfpTatGzwE5CvJI2wgYBjJOY/8AhxQYbTw6tEQxu1zOm0qqTTyOiAjHoXO1Tjs2Mj2oKB4y9H2en6YrW0IjYzKM7nOfS2e7Y9hzQXrT+iIHtEjWa6WCRFJhSdhEQVBIHdgp/qhgOaDe1roSyuraO2eEJHDzH5fpZD74P3985zQYP+zuzaF4pfOuN67N80rySKM5AQk/u+QPwgZwM5oI+Twk090jST6mQRH0b5nOF/2YHZU+wAoLj+y4f9mn8qDdoFAoFAoFAoFAoFAoFB8SIGGCAQfY9qETMS9C0EHq3R9ndSebLAvm/wC1Rmjk/wDehVv8aBp3SFnA6yLDukX8Lyu8rr/ZaRmK/pQTooPaBQKBQKBQVzXuiLK+k8y5iMrcd5ZQoxwMKGCg/cCg3en+nbewVkt0ZFbHpMkjAY4GAzHaPsMUEtQKBQKBQKBQKBQKBQKBQKBQKBQKBQKBQKBQKBQKBQKBQKBQKBQKBQKBQKBQKBQKBQKBQKBQKBQKBQKBQKBQKBQKBQKBQKCjSdeFjMbe2eaKBgrsGwxycZVcEkVh832h7kdGisVjLkitreo/5lsX3W4EvkwQtLIIvNcMwTaNoYr2JLgEcUnL57Y9s8XSZnH8mS2q71H13P8Aw05PEeP6T6hIXY79jKSBtOMgk+4PtgVHzxNe6G9eg5P1Pw2tEeNxP3eW3iEXEhNpKFjiEmcj7Z7jGOcg++KmuaZ34MnRIratYyxuZ080vxF854gbZ1Vy2585VQPcHHOPftiopn3rwtyOg/DFv/pG4+n1l4niXESrGPETSbAd483+2Ux+H9amM8K26DkiNb/drf4/lv7tu664JkmS2t2nW3GZG3YPfHoGCW9/5UnL5mIjemdOjxWlLZr9vd6/7RPUnWd0JrdIo/JSbYw3/jYEgFW4/djPHbPvVb5bbiIh2cLpPGtiyXvbc1369f8Aa/RzOsW+RMOASUQ7u3YAkDOf0roj0+cmtZvqs+Pyo6+JTMszpaMVh27suAQCdvqGOOR7Zrn/AFHvUen0E/8Aj0VtStskbt68Ni88RQkdvIsBZZ+MlwNpDbXXtnjjn3q1s3rX1ZY+hWtfJS1tTT/VuQdaFr17U25BRWOQ4JOF3DA7cgj396mMu7zVhfpPbxY5EW8TOv7IoeJm6OSRLSQiNgDlhgA8ZY44OeMc1T9R4mdO3/12YvWlskblKT9dJtthFE0kt0AUjLABcnHqb88/yq85fX5cdOj33km9tVp7lF671xcrbOyWxhdH8t2k5APsUGBvzzz2H3qtstorvTr4fSOPfPFLZO6Jjca/u2U6tuLfT4riaES7woDCQZOR+JhtG3J9hmnyzWkWmGX+GYs/Ntgx21qZ+jJJ16RJaobfi5VGDbxwHODxj2P86mcsxMePatei92PLeL/wb+n2Z9f6xe03s1v6EfZ6pFEjj+uq4Pp+5NWvkmv0Y8PpccmYitvMxv14j+cojrPrK4j8jyFEcc6q6yHBc9srjsncDPNZ5c011r6u/pnScOT5Plnc03Gmv1tfuk1s1ws6t3CRTAQnD987Q27GM8VGW2piZT0zjRkxZYxduo+8eU/qfW4SWWKCEzNAheQlgoAGNwXgliMitLZdTMRG5hw4ekzalcmW3bFp1DVuvEiNbZJ0hdt7FCpIAVgM4J98jkYFVnkRFdtsfQMts84ZtEajf84Z9N678y7S2e3eLzACjMRnldwJHsDg4OatXLu2tKZ+izj48563i2p86TXVHUEenw+bIC2TtVR3Y98fbjJq97xWNvP4HCvzMnx0/wA/wjbHqqVmZJLOVWEXmrsIZWGMhd2AAxqtckzOtOnN0/HFYtTJE+dT94YLfrY/VRW8sIUzAEFJA+0nOFfjAPHOKj5dW00t0mZwWzUncV+8a3/JqzeIn7yZFtZSYQSRkZ9LYJbH4Vxznmqzm8zGm9ehfspe2SIiyx9J68L+3EwUp6irKTnBH39xgitcd++u3mdQ4VuHmnFad/VM4q7h1Chf9n8kU7vbXbwRyE7lA9WCc4Bzj5wSOK5/hmJ3WdPobdbrkwxTNji0x6ln1ToRmufqLe4MTkYbcu7Pp2E/qPapth/d3RKnH6zFcHwZad0b3H0a914cj6QW8U+3L75GZc7yBhcYPpA+KicH7e2GmPr0xyPmvXfjUR9ky/TsracbQzrvK7PM2cbf6uM/HGa07J7e3bg/XY45f6jt8b3rf1edJ9MtaW8kEsiyo2cALtwGHq5zzmox4+2NT5W6j1GOTmjNSvbP8/sitM6Akt3KpdEQbg23y138e245x8ZFVrh7Z8S6+R1quakd1P3a1vc/7PbvoJ1uXntbprfzCdwAyeeSBz2zzz2qJwatNqzrZTrdZwVw58cW16bHUvRBujAy3DLJAoXew3FsEEN7erPNTfD3anfplwerxx4yVmm4ssltC8EG1ned1U5Y43OeTj2A+BW0RqHl3tXJl3ERWJn+jkOg9OXdw9xF67YS8vvjbawDFgpPsRn271xVx2mZj1t9ty+o8XBTHk8XmvrU+vC56l4eq9rbwxy7GgJO8rkMWOWOM8c9q3tg3WI36eDh67aue+W9dxb6Pqy6IljvGujdbmKkcxjJJTbzzjHA7fFIwzFu7aMvWKX40YIx6iJ+/wCdtOz8PJY7aeH6lT55Qk+WeNpyff3qsYP2zG/bfJ12l89Ms4/4d/V9z+HJaCFfqNs0AIWQLgFd24DGc5BPBz71PweI8+lcfXuzLe3Zut/cJG76Okms3gmupJZGcP5jAYUqMBQP6tWnFM17Zly4uqVw8mM2PHERHjTCOh3axa1kuWf8Ow7RtTacgAdyD75NPi3TtmV/8YrXlxyKUiPv+dtJfDyUvbs13n6cKB+7HAVtwA5/55qs4fMTv06P8dpFMlYx/wAfvy+b3w2aR5z9TkStuBaPLg5JwWznHPtjPFLYNzPkw9frjimsfrx4nUf0bmsdBGe3t4/qD5luCocrwQcHGB2xgYNTbDuIjfplxutRhzZL9ni/0Y9d6GnuhDuu9xiB9TxjJJbOeCOBgAD7Utim2tynidYxceb6xeLfaXt90C5naeC58tpFIkBTIO4bXI54B749qicPnuiTD1qvwxhy49xE7jz6Y9Q8OA1tFbxTbQjl3ZlyWYjbngjAA9qW48dsViVsPX7Vz2zZK73Go/ENqXouVryG5+oX9yqLjy+TsGD7++T/ADqfhnvi22der0jjXwdn8UzPv7pvqvp1NQg8piVIbcrDnBxjt7jBIq+THF41Lg6fz78PL8lY39JQll0XOIJIpb2Vg0floAMKoyDnvk9sd+xNVjFPbqZdmbquK2auSuKI87n8tGy8OHjeCT6lQ0JH4YgMgHI9+SeQSc8VWMGpid+nTl69W1L0+Pxb8ti26FlSW5k+oUm4R1/0Z43nOfxe1TGHVpnftnk6xS+LHj7PFJifaZ6J6dfT4WiaQSBn3DC4xwAffnsKvip2RpxdT58czLGSK68aWPFaPM8lEmKBigYoFAxRGiiTFB5iiDFElEPcUSYoGKBigUCgUENN1DEl0tqwdXcZViuEJ77Q3Ymqd8d2nVXh3tgnNGtR/VMCruViubhYlZ3YKqjJY8AD5NRM6WpS17dtY3KCXreyMTy+b6I2Ck7W5JGQF49XFU+Wmtu6elcqLxjmvmfLJddX2sUMczSHbMMoArFmA7nbjOBSclYjcq4+m8jJe1Kx5r7/AAkdJ1SK7jEsLh0PGfuO4I9jVq2i0bhz5+PkwX7MkalvVZiYoGKBQKD2gUGOZ9qk9sAnJ7dqJrG5iHI9H6in+qRbm4mXzJFZGQq0LKTgLjH4G+RyPiuSl57vMvsOT07Fbjd/HpHiPO/e3zr3VcgVpLe5uGZZyN52rFtwSIwmcsOPxEVGTLqN1k4PS6WmK5qRqa7j7/z2kus726iW3vIriUwyhd6ow2qcA4H2PI596nLa0atE+GPS8HGy2ycbJSO6N6mS/wBYuorOW+WSUfUSBYkcgrFGTw+O2444+Mipte8Um6mHi8fJyqcWYj9sfumPrLa6O1W5e5iBlV4pYssjzK8m4D1OoHK84yvYZq9LWm34Y9S43Hx4rajVon6RMRpMdb6wsDwJ50qF2P7uILucdgN5wEGT371bJbUxDi6bxLZq3tFYmI+s/T/JF+GevTTyXEU0hfyzlNxBcDcQRn+LGBVMN5mZiZdvXODiwY8eTFGt+/s1/EbVrm3uoEjuDHHJjhQARhgGJPuOf8KjNa0WjUtei8Tj5+Pktem7Qi7Tqu6guLtFmN0iI7KzYIG3GGGOMc8gccVSMsxaY9uvL0zjZcOG017JmfLN05rt3K9u4nUh3KSiSZPVluNkeMoQO2O+KtS9p0y53C42HvpNfUbjUT/rLW0u81G9muYYrwhkPBYgAgOVyuB6fk4HNVrN7TMRLbkYODxcOPJkxb3H9vq++otduYblvMnl8hR5e6AqNrhRuJB/izk4PseKm97RbzPhXh8Lj5uNvHSO/wB/u+zbv+pZZrxbb6h4YvK9Mi4RnYx71dj7An2FTbJPf27Y4OnY6cac3ZFrd3mPeo2jk6tvX053MxVo5lQOANzhlJIz8jg5HzVfltNN/l1R0ziRzq17dxNZmY+zNDrt3DcWDPctIlwkZZfYBjtO75POd3zU914vG59s54XFycfP2Y9TWZ060yg9x2rrfH7mHKeqeobiK9kLTSi2yY1MDL6GAGcg92HPB7+xrkyXtFvfh9bwOBhy8WIrWPk9z3fWHQ5lSey9ZEiPDkswxuG3O4j2z3rp91fN4+7HyI7fExP93I9AmaPS7p1YKyzR8FVbII24GQcHnOftXHSdY51932fNxRk6jiraPE1ZteupTZ2Fz5oMi71B/wDUzk/ptwAMYpe09tbI4WHF+qz8ft8TqfwktQ1iW1+kgRkWOUea7Q4iDlifSG5C44yfn4q03mvbEOLDw8XIjNlvvdfERbzrX4Tmg9Um1gka+lVwsuxGRhI/I3bWK9yBzn4rWt5rEzZ5vK6fGfLWvFrO9bnfj/deraYOoZTlWAIPyCMg1u8S1Zraaz9GWipQKBQKDxlz3oR4Qlr0jZxSCRIEV15B5wD3yB2BqkY6xO9O23UOTanZN50P0jZHeTbRZkOW9PfnP6c/FPjr9kR1DkxrV58em/LpULw+S0aGLGNmPTgdhirajWmEZ8kX+SLT3fdlks0aPy2VSmMbSBtx8YpqPqrGS9bd8T5+7U0vp+2tSTBCkZbuQOfyz3x9qrXHWvqG2bl5s8ayWmX3qmiQXW3z4kk28ruHb/8AfFTNYn2rh5OXDv47TG3lhodvbuzxRJGz/iKjBP2+w+wpFKxO4gy8rNlrFb2mYhWetOi5b+ZJFnVQgwEdCQOcnkHJzxWWXF323t6vTOr14eK1Ozcz9dp/RunLe1U+VEilxhyB3+3OePtWlaRX1DzuTzs/ImJvaZ16e2nTFpE5kjt4lc55C8898fH6UjHWJ3ovzuRevba8zDyw6XtIJBJFAiOM4YDkZ74+KRSsTuIRk5ufLTsvaZh8XvSdpNIZJIEZ2OWPPJAwMjODxScdZ9wti5/IxV7aXmI9M2o9O21xt82GN9owMjsPjj2+1TalZ9wpi5mfFvsvMbLrpy2ljWJ4YzGhyq4wAe2Rik0rMa0U5mel5yRadz9WGXpKzYoTbxnywAvB4AOQO/zUTjrPuFo5/Ijerz59/lNbau5EJe9JWc0hkkgRnY5J55OMcjODVJx1mdzDsxdQ5GKvbS8xCVmtEeMxsoKFdpX2x2x+VW1GtOWL2i3dE+UQnRtkFZBbx7WIJGD3Hb3qvx01rTrnqPKmYt3zuCTo6yZVQ28e1M7Rg8Z7+/vT46/YjqPKi02i87lsTdNWrxLC0EZjT8K44Hzj3FOysxqYUrzeRW83i87l6/TlqYRCYI/KByE28Z+fzp8dda0j9Zn7/k75390nHGFAAAAAwAPirw55mZncvqiCgUCgUCgUCgUCgUCgUHlAoPaBQKBQKBQKBQKBQKBQKBQKBQKBQKBQKBQKBQKBQKBQKBQKBQKBQKBQKBQKBQKBQKBQKBQKBQKBQKBQKBQKBQKBQKBQKBQKBQKBQKBQKBQKBQKBQKBQKBQKBQKBQKBQKBQKBQKBQKBQKBQKBQKBQKBQKBQKBQKBQKBQKBQKBQKBQKBQKBQKBQKBQKBQKBQKBQKBQKBQKBQKBQKBQKBQKBQKBQKBQKBQKBQKBQKBQKBQKBQKBQKBQ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07818"/>
              </p:ext>
            </p:extLst>
          </p:nvPr>
        </p:nvGraphicFramePr>
        <p:xfrm>
          <a:off x="449489" y="1752600"/>
          <a:ext cx="8226426" cy="365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6"/>
                <a:gridCol w="3363685"/>
                <a:gridCol w="3494315"/>
              </a:tblGrid>
              <a:tr h="500743"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Good Response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Needs Improvement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250371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Format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2-5 paragraphs, include a title and any citations that support your comment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Identify and address main topic/question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Focused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</a:rPr>
                        <a:t> and concise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Brief, only respond to prompt partially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500743"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Blogiquette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400" dirty="0"/>
              <a:t>(Criteria for Today’s Activities)</a:t>
            </a:r>
            <a:endParaRPr lang="en-US" altLang="en-US" sz="3600" dirty="0" smtClean="0"/>
          </a:p>
        </p:txBody>
      </p:sp>
      <p:sp>
        <p:nvSpPr>
          <p:cNvPr id="3" name="AutoShape 2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QERUUExQUFBUUFx4ZGBcYGBgdFxwdHRgdFxgYHCAhHyggGR0lHB4YIjEhJSkrLi4uGR8zODMsNygtLisBCgoKDg0OGxAQGywkICYsMCwuNS40LywxLC8uLCwsNDQwMSwsLCw0LzQsLCwsLCwsLCwsNCwsLCwsLCwsLCwsLP/AABEIAOEA4QMBEQACEQEDEQH/xAAcAAEAAgMBAQEAAAAAAAAAAAAABQYDBAcBAgj/xABDEAACAQMDAgUCAwQGBwkBAAABAgMABBEFEiEGMQcTIkFRFGEycYEVI0KRCFJyc6GyMzZTYoKxsxckNDVDksHh8CX/xAAaAQEAAwEBAQAAAAAAAAAAAAAAAQIDBAUG/8QAMBEBAAICAQQBAwIEBgMAAAAAAAECAxEEBRIhMRNBUWEUIjJxkcEVgaGx0eEGFiP/2gAMAwEAAhEDEQA/AO40CgUCgUCgUCgUCgUCgUCgUCgUCgUCgUCgUCgUCgUCgUCgUCgUCgUCgUCgUCgUCgUCgUCgUCgUCgUCgUCgUCgUCgUCgUCgUCgUCgUCgUCgUCgUCgUCgUCgUCgUCgUCgUCgUCgUCgUCgUCgUCgUCgUCgUCgUCgUCgUCgUCgUCgUCgUCgUCgUCgUCgUCgUCgUCgUCgUCgUCgUCgUCgUCgUCgUCgUEZrWvW9kqtczJCrHCljgE4zigj7LrrT5pFjiu4XdzhVUkkk9h2oLGKBQKCvdbdXQ6TAJ51kZWcIFjALEkE+5AAwD70EzY3SzRpIudsihlyMHDDIz8UGxQKBQKBQKBQKBQKBQKBQKCJ6g1sWcfmGG4mHORCm8jHuRkYFBHdD9aw6usrQJKoiYKfMCjORnIwT/AI0FnoFAoFAoFBpazAr28quoZTG2QQCD6TQcn/o2xL9NdNgbvNUbsc42ds/FB2TNBXLrre0jd0DSymL/AEhhhllVCO4ZkUgEfGc0FG8VfEG1l05lsrweeWQjymYPjPq5GMcdxQfXUOp22t6ZFZW86z3WIW2c7vSVEpyR3Clz3oL3d9S21o4tgZJJEQZjhiklZVAwpfYDtyO2cZoMugdVW188iW7lmiCmQFHUruzgEMBhuDkdxQZ9b1+CzCmZ9pc4RFDNI5+ERQWb9BQaul9XWtxMYFdknxnypY3jkI+VDgbh+VBiu+trRGdVaWbyuJDDDLKqEdwzIpAI+M5oIXqrr6yOnSvFdqGmhlEJXcGLhcYHGVYEr3x3FBFeFPXtt9BbQ3N2GumdlKuWLktKwQE49wVxz8UHQ9a1mCziMtxIsSA4y3ufYAdyfsKCCl8RLGMgTSSW5YZXzoZY9w+V3LzQYo/E/THlSJLkO8jKihUcjLHA524A+T7UGdPEPTjcG3+pUOFLZIYRkKCThyNrcA9j7Gg+ZvEOxQK7NMsTnCzNBMITnsQ5Xbg+x7Ggy6/19YWJUTz7Syh1wjsGU8gqQCD+hoPjVvECxtRmSVjgAtsjkcJuAZQ5VSEJBBweeaCbsNYgngFxHKjQlS3mZwuB3zntj3z2oIRev7JlLq8rRKcGdYJjAMdz5gXbge5zig5z4O9RW1jBfTTybI2ugFYKzDsSPwg4GMd6DoieIlg0KzLKzqxbaqRyNIQpwzbApYLn+IgCgk+neqLXUIzJbTLIq/i7hl/tA4K/rQR1x4gWSKzhpXiQ4aaOCZ4R8+tVK4Huc4oLBp2oRXESywuskbjKsvINBtUCg1tT/wBDJ/Yb/KaDk/8ARs/8Jdf3w/yCgunirrL2WlXEsZIcqEVh3Bdgm78wCaCA8OdSmttMtki0y5dTGH3rJbAOW9Rf1Shuc+4z2oOc9TaBd2dlqTTQNBb3FxHJErNGxBMjHb6GOMKcfHAoO+dLoPo7Y4GfIj9v9wUHKB1LP09qV79XbyS293L5izr3xzgZPBwDjaSCMfegvvRmoWF9PNe2chMkqIkyEBSNhbazLjO4g4zkghRQUfQtcln6gv5hbS3ZtwYYlRol8tQ+wn1uo5IPbJ9RoNrxB0y/1Ka0lgsJ4JLdzl2ltwdrEcArIT7H+dBLdEJa6SstpaSTX8zSF3WMKQhwFw78Rp25y2TzxQUjoon6TqFSoUKHIXghT+9BAPb2AyPigv8A4HIDotucDO6X/rPQRHjHbut5ply6s1pBMPNwCVQ71O9vgYB5Px96D48b7lbmKyhtWWW6e4DwiMhmA2n18dlztOe3Gfag0fF+zVtS0dZFVt77ZOMbv3kYIP25P86C29feHVjfK00zfTukYXzg2EVFORlSduMEj2oITqbUoW0Ka3tEmuYYbcJ9SwCxYjAAYM2PMPH8AIz7igqnU3r6RsmbkrKApPcDdIox8ccUHYtN0+IaakQRRGbcZXHBzHk5+cn3oPzpY6pKdIgsldlS5vWDY/qhYxt/Lc279BQfqC0sI4oVhRQI0QIFx6doGMYoOLeFcK/s7WV2jaC4xjjAjfAoLT4A26jSVYKoZ5X3MAMnBwMn3wKCq9caWlvr6RRkwxanCY5wnA9e5Gb47hW/MH5oLZ07cW1rYPY2Xm6gI1kDyAKIQWyWDOcJjn8KljQan9HeQnTJATwtw237elSf8c0HU6BQQnVWtxWluxl3+tWVQkbuxO3thQcfrgUHKPAzWU0+G4iulmhZ5A6kwykEbdpGQpwQaCT8W+rlu7T6OzilnaZlDP5MoRACCMFlGWJx+XNBm8PetU0+2Wx1MPazW+UUujbHXOV2kAgkZx9wBigx+KN7calplw8MD/SxmMozIwlkIf1yKp5EQBHJGTyewoLT4f8AWVpdW9tDHIfOESq0ZR8qVXDAnG0du+eaCP6X6yTynh1TMJEsgSS4XbFNGJGC4YjbuH4cHnAB5zQaXQeiR/ti6u7NPLsjEEUhSsckh2ljGD3QYPI4yeKCO1KGXQtbkvjE8ljeDErIpYxscElgPhhn7hj7jFBYtf6zW9tZYdL33U8sbKCisqxgjl2dgACBwFHJJH50Fb8HuqLazsPpXSVbtZGLQrE5lkJb04AHxheSMY5wKCB6VuPK/bVnMjxXV2H8qIqSWJEh2AqCM+oc9jnvQWbwY6ttobCKzldo7hJHXyykmTukLDGFPzjntQTnjFNNHawtGFeJZg1xCXCGaMc+XycspPdR3+DQVrTPEqys8vHo09sCPU0cMa/zOF4/WgiuvOqYdRvdMubVZpYoH3SlYnJT94jFTgYLAKTgZ9vmgsPjVM99pMctp5kkImDSgI6ttAIyVIDYDY9vvQZte6ngvtHkt9Pjlmdrfb5aRsBEqgbt5ICggDAUEknsKCh6rrEdx05bWcKyvcRy+uNY3O3Bckk4xzuGOc/yoOwaf1Rb/sxZSZQqxiIqYZd+8R/h27cn8xx96Dh2h6FLcaaYo45Vvba4NxHG0bjfHsUMFJGNwKg7c5OOM5oOz6J4l2txEoImF1gBrUROZd/YgcYxn+IkADvig554eXj21tqcM1tdIbjzGR/Jcxj0OCGcDC4+e1BNeCfVltbaaIbiQW5WRyrS+mNwTk7GPpYg5BXOaCC8QdJudbmuL23jk+mtYQkJKsGmIbLtGuMkYLH74HuaC1dB9WW37JitYEke6WIxmBI23eYQdzMxGxVJ53MR/PigqHQvW/7H0uaIQs92lwcxMrgKpUAuxA7ArjHHJFB27pXVmvLSG4eMwtKgYofb/wCj3H2IoJagUHlAoPlowe4Bx8ig+sUHykYHYAfkKD1kB7gH86D0CgEUHiIB2AH5UHgQZzgZ+fegbBnOBn596AIwDnAyffHNBzPrDTLiHW7e/a3ku7WOPZtjG54m5BcJ78kHI+/wMhY5etYnUiG3vJ3I4j+lmTP2LSKqAfcmgweFnS8mm2bLNtEk0rSsinKpnACD24AGce/5UFyIoPFQDgAD8qAiAdgB+VB7QKDwIM5wMn396CvdeamsFnKpSZ2mjdEWKJ5CWKEDO0HaOe5wKCm+CV75VmlnPBcRyiR2HmQSCMg+rIYrtHvwcUHVAKDxUA7ADNB4YxzwOe/Hf86D6AoPaDzNAzQe0CgUGOadUGWZVHyxAH+NB9g0HtAoFAoFAoPDQCKBig9oFAoFAoFBilmVfxMF/MgUCGZXG5WDD5BBH8xQZaBQKBQKCC6s0priBttxPbtGGZXhfachezD+Ifag5t4JPcaistxc3t2/kyKFj80hDxuO4fxD7dqDsooPaCs+InU7aXZNcpGJCrqu0kgeo4zkUFV8Zbdr3RYpQCG3wybQTj94NmPuAXFB0XSrXyYIo+/lxque/ZQKDboFAoFBHdQ6gba1nnVQxhidwpOASqlsE+3agjugeom1KwiumQRmQuCoJIG2Rk7n8s0FioFAoFAoFAoFAoKP4rdN21xYXM8kSmaGB2STkOCoLAZHcZ9j8mgxeB4//i2/5yf9VqC+0CgUCgUGtqf+hk/sN/lNByf+jZ/4S6/vh/kFB0nq3W1sLOa5YZ8pMhf6zHhV/UkUFH6Stba9tFuNRulluLld5H1GwRA/gSNQ4EeBjnvmg5Vrd1JLbX8U11cTm0mjSMmbdE8fmMgJXszcA7s+9B27o/o+JYbeZprqYNChMU0xeHlVI9BGODgj4xQVzRNXt7/VL6LUZSrRSeXbwPIyRhBkFgAQGcnBycnB4oLX0v01JZXtywkkktpY4/K8yVnKEF9yDcSdoBBB++Pagrt7ry6jq8tnJceRZ2a/vFEgjM8mQNpbIbYpz6QR2570EV1jqy6PeWs+nzq0UzGOa3ExeM9grYLHZ37jHI/PITPSXTs1xDcTa0HEjSHYTMyqkeB+AK4WMA5we596ClaHM99p+pxy3Vy409ZPJZZiBIjB8CTv5i+jjPsxFBZvBvpdZtOtrg3F4pDufLSYrD6ZW42Yxg45Hvk0HW6DlUF2+qa/cWs7uLazT0wKzKrt6RvfaQW/ETg8dvvkIrU9N8nqCKwW4vUtriLeEjuJB5bEP2yT6fQePbd9qDB0ppc37evLJby58mNMFmkZpSmUbYrH8BJOCwGcZxgnNBkTorWLW6WBZXlsbi4DSbJnDLGG5DMSHTKH+EnO0ZNBteJEyaNd2UtlKY3aTbNAJWZXTjlkLHHcjP3FBq9T2Ett1DZR29zOq3GJMSSPIqElw2AzcjA4B4B+3FBIeKvTf7Ps/rra5u1uIpEy7Tu2/c2OQTtHJzgADuMYoMnUXWM92+nWFs5hlvYklnlX8SIy7iE+CQGOfy+aCT676Lgi0u5aFpo3igdi/nSEyALllkBYhwwyORxnig5ff2Ri6dtbqOaeNzK0bKsriMqXf+HOAeByO/vQdcm6DS8tkeW5uvqGjUrMsrqEO0Y2xg7Ao+MZPznmgoNh1Nq93ZzWEBL3ltN5ckgIEhiyVzk45DjBbvgj86Cb8U9Pi0yyjuLaV7e7jdMATuWkB4cMGY+Zjvkj2oOndP3xuLWCYjBliRyPuygmgkKDV1I/uZP7tv8AKaDk/wDRsP8A3S6/vl/yUE947XUa6RIjttaR0Ea+7FXDEfkACSaD58J4LK90uBvp7Z5I18uXMUZcMvGW4zyMNk980EN41taR2E1vBHGkyGF5BHGBhWchQxUYBJBIU/nQdK6VYGxtSOQYI+f+AUFJn6Y07qON7hkaKdHeKRo2AdWRtvrGNrZABBIzgig0fDWC607VLjTHma4t0hEqMc+jJG0c525BOQDjjNBFdMWcNv1JfW93HG31RaSEyqrAlm8wbdw7kFhx7rig6F1XFZadZzXLW1qDGpKgxRjc/wDAo47k4oK74X2n7StRf37/AFMjyNtRz+5hCtgBY/wA++4jOMUFP6LYNadRMpBDCQgjtj96QRj2oL14K3SR6FE7sAqGUsT2AErE5/SomdLUpN7RWvuVz0bWobxC8Dh1Bwe4IPwQeRUVtFvMNuRxcvHt25a6lzrqaeD9vKqTLp9wkG57lsETBuBDtbCHA53E59OB24s51h6X0e0W6e7a8S9vJBt8wtH6Vx+CNFOFGPzPf5NBV+kf9atR/u//AIioNzrXXZ59attLSVreCRQ8rxnbI/DNsDd1GFxxzyfighfGrTre1TT4YUjjLXG4gY3t+Eb2J9TcnuaDe62/1n0v+7H/ADkoJzx1/wDJZv7cf/UWgoMH/ctV0a7l4hmtIk3n8IbyjGefbG5D+tB1vxFcDSb0kgZt5ByflCAP1NBxbVWB6RtcHOLkg/Y7pOD8UHf9IlBtoWBG3ykOc8Y2jnPxQfmmDXLhdSnktZDBHqF0YhOBzs80ZKE8e68/f2oOk+MGiW1lo0gQDzJJIwZHO6aQhsnLtlm4BNBa9P6ntNPsbFbqdIjLDGEznn0Lk8A4Uceo8c0Fq+pX+sv8xQaGv6DFfII5jLsGchJZI85GCG2kbh9jQQWneGdjbEmAXEJbv5dzOmfjO1xmgXfhlYTOryrPKynIMlxM5Hv/ABMfgUHk/hrZ+c00JuLV3/H9NM8Yb9B2/THegkX6LszaSWhizFKd0hLMZGbjEjOSWL5A5JoMHTXRENgVMUt2ypwqPO5iGfhOF/woEXQttE5e3M9tIxYu8MhBfcxc7w25WwScZHHYUEnoXT8NpvaMM0kp3SSyMWlc+25jzgewGAPYUGt1R0ha6kF+ojyyfgkUlZF9+GHPf2oNXTehLaJgzme6KghfqZnlCgjadqt6QccZxnmg0dP8MLGAtsNwInO5oPPkEDfZlBG8e2GyMUGeLw4skuZJ0Esfm58yJJGWF89wyDupyfT257UGjD4c2FjG7ebdRwD1PH9Q4hx77gMbh7c5zUTrXlrg7/kj4/f0b3h9pQiE8qI0UU7gxI2d2xRgMc8jdycfGKyxU7d69PT6tyrZppS87tWPM/lT9Fto+o7y7GoBQLSTy4rdQEcDLAu7/jYcdgQM547Vs8dq+JXh1p9hZNcW/mQXCMvlYkYlnLABQCc578jtigs/Tnhpa+VDPKk6Xbxq0rrcTq+8qC+WDZznvQTnU/Q1rqLRvMJFlh4SWNysgHcDPvzznvQauoeG1jcQGKVZZCWDGZ5WefIBA9bZOME+ntz2oMDeFtgzK8guJJFAAke4lMgx+HB3cY9sYoJPXOibW9REuPOkSNQoUzy4OOzMN3rb/eOTQYl6AsfpTatGzwE5CvJI2wgYBjJOY/8AhxQYbTw6tEQxu1zOm0qqTTyOiAjHoXO1Tjs2Mj2oKB4y9H2en6YrW0IjYzKM7nOfS2e7Y9hzQXrT+iIHtEjWa6WCRFJhSdhEQVBIHdgp/qhgOaDe1roSyuraO2eEJHDzH5fpZD74P3985zQYP+zuzaF4pfOuN67N80rySKM5AQk/u+QPwgZwM5oI+Twk090jST6mQRH0b5nOF/2YHZU+wAoLj+y4f9mn8qDdoFAoFAoFAoFAoFAoFB8SIGGCAQfY9qETMS9C0EHq3R9ndSebLAvm/wC1Rmjk/wDehVv8aBp3SFnA6yLDukX8Lyu8rr/ZaRmK/pQTooPaBQKBQKBQVzXuiLK+k8y5iMrcd5ZQoxwMKGCg/cCg3en+nbewVkt0ZFbHpMkjAY4GAzHaPsMUEtQKBQKBQKBQKBQKBQKBQKBQKBQKBQKBQKBQKBQKBQKBQKBQKBQKBQKBQKBQKBQKBQKBQKBQKBQKBQKBQKBQKBQKBQKBQKCjSdeFjMbe2eaKBgrsGwxycZVcEkVh832h7kdGisVjLkitreo/5lsX3W4EvkwQtLIIvNcMwTaNoYr2JLgEcUnL57Y9s8XSZnH8mS2q71H13P8Aw05PEeP6T6hIXY79jKSBtOMgk+4PtgVHzxNe6G9eg5P1Pw2tEeNxP3eW3iEXEhNpKFjiEmcj7Z7jGOcg++KmuaZ34MnRIratYyxuZ080vxF854gbZ1Vy2585VQPcHHOPftiopn3rwtyOg/DFv/pG4+n1l4niXESrGPETSbAd483+2Ux+H9amM8K26DkiNb/drf4/lv7tu664JkmS2t2nW3GZG3YPfHoGCW9/5UnL5mIjemdOjxWlLZr9vd6/7RPUnWd0JrdIo/JSbYw3/jYEgFW4/djPHbPvVb5bbiIh2cLpPGtiyXvbc1369f8Aa/RzOsW+RMOASUQ7u3YAkDOf0roj0+cmtZvqs+Pyo6+JTMszpaMVh27suAQCdvqGOOR7Zrn/AFHvUen0E/8Aj0VtStskbt68Ni88RQkdvIsBZZ+MlwNpDbXXtnjjn3q1s3rX1ZY+hWtfJS1tTT/VuQdaFr17U25BRWOQ4JOF3DA7cgj396mMu7zVhfpPbxY5EW8TOv7IoeJm6OSRLSQiNgDlhgA8ZY44OeMc1T9R4mdO3/12YvWlskblKT9dJtthFE0kt0AUjLABcnHqb88/yq85fX5cdOj33km9tVp7lF671xcrbOyWxhdH8t2k5APsUGBvzzz2H3qtstorvTr4fSOPfPFLZO6Jjca/u2U6tuLfT4riaES7woDCQZOR+JhtG3J9hmnyzWkWmGX+GYs/Ntgx21qZ+jJJ16RJaobfi5VGDbxwHODxj2P86mcsxMePatei92PLeL/wb+n2Z9f6xe03s1v6EfZ6pFEjj+uq4Pp+5NWvkmv0Y8PpccmYitvMxv14j+cojrPrK4j8jyFEcc6q6yHBc9srjsncDPNZ5c011r6u/pnScOT5Plnc03Gmv1tfuk1s1ws6t3CRTAQnD987Q27GM8VGW2piZT0zjRkxZYxduo+8eU/qfW4SWWKCEzNAheQlgoAGNwXgliMitLZdTMRG5hw4ekzalcmW3bFp1DVuvEiNbZJ0hdt7FCpIAVgM4J98jkYFVnkRFdtsfQMts84ZtEajf84Z9N678y7S2e3eLzACjMRnldwJHsDg4OatXLu2tKZ+izj48563i2p86TXVHUEenw+bIC2TtVR3Y98fbjJq97xWNvP4HCvzMnx0/wA/wjbHqqVmZJLOVWEXmrsIZWGMhd2AAxqtckzOtOnN0/HFYtTJE+dT94YLfrY/VRW8sIUzAEFJA+0nOFfjAPHOKj5dW00t0mZwWzUncV+8a3/JqzeIn7yZFtZSYQSRkZ9LYJbH4Vxznmqzm8zGm9ehfspe2SIiyx9J68L+3EwUp6irKTnBH39xgitcd++u3mdQ4VuHmnFad/VM4q7h1Chf9n8kU7vbXbwRyE7lA9WCc4Bzj5wSOK5/hmJ3WdPobdbrkwxTNji0x6ln1ToRmufqLe4MTkYbcu7Pp2E/qPapth/d3RKnH6zFcHwZad0b3H0a914cj6QW8U+3L75GZc7yBhcYPpA+KicH7e2GmPr0xyPmvXfjUR9ky/TsracbQzrvK7PM2cbf6uM/HGa07J7e3bg/XY45f6jt8b3rf1edJ9MtaW8kEsiyo2cALtwGHq5zzmox4+2NT5W6j1GOTmjNSvbP8/sitM6Akt3KpdEQbg23y138e245x8ZFVrh7Z8S6+R1quakd1P3a1vc/7PbvoJ1uXntbprfzCdwAyeeSBz2zzz2qJwatNqzrZTrdZwVw58cW16bHUvRBujAy3DLJAoXew3FsEEN7erPNTfD3anfplwerxx4yVmm4ssltC8EG1ned1U5Y43OeTj2A+BW0RqHl3tXJl3ERWJn+jkOg9OXdw9xF67YS8vvjbawDFgpPsRn271xVx2mZj1t9ty+o8XBTHk8XmvrU+vC56l4eq9rbwxy7GgJO8rkMWOWOM8c9q3tg3WI36eDh67aue+W9dxb6Pqy6IljvGujdbmKkcxjJJTbzzjHA7fFIwzFu7aMvWKX40YIx6iJ+/wCdtOz8PJY7aeH6lT55Qk+WeNpyff3qsYP2zG/bfJ12l89Ms4/4d/V9z+HJaCFfqNs0AIWQLgFd24DGc5BPBz71PweI8+lcfXuzLe3Zut/cJG76Okms3gmupJZGcP5jAYUqMBQP6tWnFM17Zly4uqVw8mM2PHERHjTCOh3axa1kuWf8Ow7RtTacgAdyD75NPi3TtmV/8YrXlxyKUiPv+dtJfDyUvbs13n6cKB+7HAVtwA5/55qs4fMTv06P8dpFMlYx/wAfvy+b3w2aR5z9TkStuBaPLg5JwWznHPtjPFLYNzPkw9frjimsfrx4nUf0bmsdBGe3t4/qD5luCocrwQcHGB2xgYNTbDuIjfplxutRhzZL9ni/0Y9d6GnuhDuu9xiB9TxjJJbOeCOBgAD7Utim2tynidYxceb6xeLfaXt90C5naeC58tpFIkBTIO4bXI54B749qicPnuiTD1qvwxhy49xE7jz6Y9Q8OA1tFbxTbQjl3ZlyWYjbngjAA9qW48dsViVsPX7Vz2zZK73Go/ENqXouVryG5+oX9yqLjy+TsGD7++T/ADqfhnvi22der0jjXwdn8UzPv7pvqvp1NQg8piVIbcrDnBxjt7jBIq+THF41Lg6fz78PL8lY39JQll0XOIJIpb2Vg0floAMKoyDnvk9sd+xNVjFPbqZdmbquK2auSuKI87n8tGy8OHjeCT6lQ0JH4YgMgHI9+SeQSc8VWMGpid+nTl69W1L0+Pxb8ti26FlSW5k+oUm4R1/0Z43nOfxe1TGHVpnftnk6xS+LHj7PFJifaZ6J6dfT4WiaQSBn3DC4xwAffnsKvip2RpxdT58czLGSK68aWPFaPM8lEmKBigYoFAxRGiiTFB5iiDFElEPcUSYoGKBigUCgUENN1DEl0tqwdXcZViuEJ77Q3Ymqd8d2nVXh3tgnNGtR/VMCruViubhYlZ3YKqjJY8AD5NRM6WpS17dtY3KCXreyMTy+b6I2Ck7W5JGQF49XFU+Wmtu6elcqLxjmvmfLJddX2sUMczSHbMMoArFmA7nbjOBSclYjcq4+m8jJe1Kx5r7/AAkdJ1SK7jEsLh0PGfuO4I9jVq2i0bhz5+PkwX7MkalvVZiYoGKBQKD2gUGOZ9qk9sAnJ7dqJrG5iHI9H6in+qRbm4mXzJFZGQq0LKTgLjH4G+RyPiuSl57vMvsOT07Fbjd/HpHiPO/e3zr3VcgVpLe5uGZZyN52rFtwSIwmcsOPxEVGTLqN1k4PS6WmK5qRqa7j7/z2kus726iW3vIriUwyhd6ow2qcA4H2PI596nLa0atE+GPS8HGy2ycbJSO6N6mS/wBYuorOW+WSUfUSBYkcgrFGTw+O2444+Mipte8Um6mHi8fJyqcWYj9sfumPrLa6O1W5e5iBlV4pYssjzK8m4D1OoHK84yvYZq9LWm34Y9S43Hx4rajVon6RMRpMdb6wsDwJ50qF2P7uILucdgN5wEGT371bJbUxDi6bxLZq3tFYmI+s/T/JF+GevTTyXEU0hfyzlNxBcDcQRn+LGBVMN5mZiZdvXODiwY8eTFGt+/s1/EbVrm3uoEjuDHHJjhQARhgGJPuOf8KjNa0WjUtei8Tj5+Pktem7Qi7Tqu6guLtFmN0iI7KzYIG3GGGOMc8gccVSMsxaY9uvL0zjZcOG017JmfLN05rt3K9u4nUh3KSiSZPVluNkeMoQO2O+KtS9p0y53C42HvpNfUbjUT/rLW0u81G9muYYrwhkPBYgAgOVyuB6fk4HNVrN7TMRLbkYODxcOPJkxb3H9vq++otduYblvMnl8hR5e6AqNrhRuJB/izk4PseKm97RbzPhXh8Lj5uNvHSO/wB/u+zbv+pZZrxbb6h4YvK9Mi4RnYx71dj7An2FTbJPf27Y4OnY6cac3ZFrd3mPeo2jk6tvX053MxVo5lQOANzhlJIz8jg5HzVfltNN/l1R0ziRzq17dxNZmY+zNDrt3DcWDPctIlwkZZfYBjtO75POd3zU914vG59s54XFycfP2Y9TWZ060yg9x2rrfH7mHKeqeobiK9kLTSi2yY1MDL6GAGcg92HPB7+xrkyXtFvfh9bwOBhy8WIrWPk9z3fWHQ5lSey9ZEiPDkswxuG3O4j2z3rp91fN4+7HyI7fExP93I9AmaPS7p1YKyzR8FVbII24GQcHnOftXHSdY51932fNxRk6jiraPE1ZteupTZ2Fz5oMi71B/wDUzk/ptwAMYpe09tbI4WHF+qz8ft8TqfwktQ1iW1+kgRkWOUea7Q4iDlifSG5C44yfn4q03mvbEOLDw8XIjNlvvdfERbzrX4Tmg9Um1gka+lVwsuxGRhI/I3bWK9yBzn4rWt5rEzZ5vK6fGfLWvFrO9bnfj/deraYOoZTlWAIPyCMg1u8S1Zraaz9GWipQKBQKDxlz3oR4Qlr0jZxSCRIEV15B5wD3yB2BqkY6xO9O23UOTanZN50P0jZHeTbRZkOW9PfnP6c/FPjr9kR1DkxrV58em/LpULw+S0aGLGNmPTgdhirajWmEZ8kX+SLT3fdlks0aPy2VSmMbSBtx8YpqPqrGS9bd8T5+7U0vp+2tSTBCkZbuQOfyz3x9qrXHWvqG2bl5s8ayWmX3qmiQXW3z4kk28ruHb/8AfFTNYn2rh5OXDv47TG3lhodvbuzxRJGz/iKjBP2+w+wpFKxO4gy8rNlrFb2mYhWetOi5b+ZJFnVQgwEdCQOcnkHJzxWWXF323t6vTOr14eK1Ozcz9dp/RunLe1U+VEilxhyB3+3OePtWlaRX1DzuTzs/ImJvaZ16e2nTFpE5kjt4lc55C8898fH6UjHWJ3ovzuRevba8zDyw6XtIJBJFAiOM4YDkZ74+KRSsTuIRk5ufLTsvaZh8XvSdpNIZJIEZ2OWPPJAwMjODxScdZ9wti5/IxV7aXmI9M2o9O21xt82GN9owMjsPjj2+1TalZ9wpi5mfFvsvMbLrpy2ljWJ4YzGhyq4wAe2Rik0rMa0U5mel5yRadz9WGXpKzYoTbxnywAvB4AOQO/zUTjrPuFo5/Ijerz59/lNbau5EJe9JWc0hkkgRnY5J55OMcjODVJx1mdzDsxdQ5GKvbS8xCVmtEeMxsoKFdpX2x2x+VW1GtOWL2i3dE+UQnRtkFZBbx7WIJGD3Hb3qvx01rTrnqPKmYt3zuCTo6yZVQ28e1M7Rg8Z7+/vT46/YjqPKi02i87lsTdNWrxLC0EZjT8K44Hzj3FOysxqYUrzeRW83i87l6/TlqYRCYI/KByE28Z+fzp8dda0j9Zn7/k75390nHGFAAAAAwAPirw55mZncvqiCgUCgUCgUCgUCgUCgUHlAoPaBQKBQKBQKBQKBQKBQKBQKBQKBQKBQKBQKBQKBQKBQKBQKBQKBQKBQKBQKBQKBQKBQKBQKBQKBQKBQKBQKBQKBQKBQKBQKBQKBQKBQKBQKBQKBQKBQKBQKBQKBQKBQKBQKBQKBQKBQKBQKBQKBQKBQKBQKBQKBQKBQKBQKBQKBQKBQKBQKBQKBQKBQKBQKBQKBQKBQKBQKBQKBQKBQKBQKBQKBQKBQKBQKBQKBQKBQKBQKBQKBQ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78135"/>
              </p:ext>
            </p:extLst>
          </p:nvPr>
        </p:nvGraphicFramePr>
        <p:xfrm>
          <a:off x="449489" y="1752600"/>
          <a:ext cx="8226426" cy="365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6"/>
                <a:gridCol w="3363685"/>
                <a:gridCol w="3494315"/>
              </a:tblGrid>
              <a:tr h="500537"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Good Response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Needs Improvement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21993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Style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Written in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</a:rPr>
                        <a:t> a more </a:t>
                      </a: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conversational style, not academic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May share your data and express informed opinions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Derogatory in nature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Place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</a:rPr>
                        <a:t> blame on others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500537"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3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Blogiquette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400" dirty="0"/>
              <a:t>(Criteria for Today’s Activities)</a:t>
            </a:r>
            <a:endParaRPr lang="en-US" altLang="en-US" sz="3600" dirty="0" smtClean="0"/>
          </a:p>
        </p:txBody>
      </p:sp>
      <p:sp>
        <p:nvSpPr>
          <p:cNvPr id="3" name="AutoShape 2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QERUUExQUFBUUFx4ZGBcYGBgdFxwdHRgdFxgYHCAhHyggGR0lHB4YIjEhJSkrLi4uGR8zODMsNygtLisBCgoKDg0OGxAQGywkICYsMCwuNS40LywxLC8uLCwsNDQwMSwsLCw0LzQsLCwsLCwsLCwsNCwsLCwsLCwsLCwsLP/AABEIAOEA4QMBEQACEQEDEQH/xAAcAAEAAgMBAQEAAAAAAAAAAAAABQYDBAcBAgj/xABDEAACAQMDAgUCAwQGBwkBAAABAgMABBEFEiEGMQcTIkFRFGEycYEVI0KRCFJyc6GyMzZTYoKxsxckNDVDksHh8CX/xAAaAQEAAwEBAQAAAAAAAAAAAAAAAQIDBAUG/8QAMBEBAAICAQQBAwIEBgMAAAAAAAECAxEEBRIhMRNBUWEUIjJxkcEVgaGx0eEGFiP/2gAMAwEAAhEDEQA/AO40CgUCgUCgUCgUCgUCgUCgUCgUCgUCgUCgUCgUCgUCgUCgUCgUCgUCgUCgUCgUCgUCgUCgUCgUCgUCgUCgUCgUCgUCgUCgUCgUCgUCgUCgUCgUCgUCgUCgUCgUCgUCgUCgUCgUCgUCgUCgUCgUCgUCgUCgUCgUCgUCgUCgUCgUCgUCgUCgUCgUCgUCgUCgUCgUCgUCgUCgUCgUCgUCgUCgUCgUEZrWvW9kqtczJCrHCljgE4zigj7LrrT5pFjiu4XdzhVUkkk9h2oLGKBQKCvdbdXQ6TAJ51kZWcIFjALEkE+5AAwD70EzY3SzRpIudsihlyMHDDIz8UGxQKBQKBQKBQKBQKBQKBQKCJ6g1sWcfmGG4mHORCm8jHuRkYFBHdD9aw6usrQJKoiYKfMCjORnIwT/AI0FnoFAoFAoFBpazAr28quoZTG2QQCD6TQcn/o2xL9NdNgbvNUbsc42ds/FB2TNBXLrre0jd0DSymL/AEhhhllVCO4ZkUgEfGc0FG8VfEG1l05lsrweeWQjymYPjPq5GMcdxQfXUOp22t6ZFZW86z3WIW2c7vSVEpyR3Clz3oL3d9S21o4tgZJJEQZjhiklZVAwpfYDtyO2cZoMugdVW188iW7lmiCmQFHUruzgEMBhuDkdxQZ9b1+CzCmZ9pc4RFDNI5+ERQWb9BQaul9XWtxMYFdknxnypY3jkI+VDgbh+VBiu+trRGdVaWbyuJDDDLKqEdwzIpAI+M5oIXqrr6yOnSvFdqGmhlEJXcGLhcYHGVYEr3x3FBFeFPXtt9BbQ3N2GumdlKuWLktKwQE49wVxz8UHQ9a1mCziMtxIsSA4y3ufYAdyfsKCCl8RLGMgTSSW5YZXzoZY9w+V3LzQYo/E/THlSJLkO8jKihUcjLHA524A+T7UGdPEPTjcG3+pUOFLZIYRkKCThyNrcA9j7Gg+ZvEOxQK7NMsTnCzNBMITnsQ5Xbg+x7Ggy6/19YWJUTz7Syh1wjsGU8gqQCD+hoPjVvECxtRmSVjgAtsjkcJuAZQ5VSEJBBweeaCbsNYgngFxHKjQlS3mZwuB3zntj3z2oIRev7JlLq8rRKcGdYJjAMdz5gXbge5zig5z4O9RW1jBfTTybI2ugFYKzDsSPwg4GMd6DoieIlg0KzLKzqxbaqRyNIQpwzbApYLn+IgCgk+neqLXUIzJbTLIq/i7hl/tA4K/rQR1x4gWSKzhpXiQ4aaOCZ4R8+tVK4Huc4oLBp2oRXESywuskbjKsvINBtUCg1tT/wBDJ/Yb/KaDk/8ARs/8Jdf3w/yCgunirrL2WlXEsZIcqEVh3Bdgm78wCaCA8OdSmttMtki0y5dTGH3rJbAOW9Rf1Shuc+4z2oOc9TaBd2dlqTTQNBb3FxHJErNGxBMjHb6GOMKcfHAoO+dLoPo7Y4GfIj9v9wUHKB1LP09qV79XbyS293L5izr3xzgZPBwDjaSCMfegvvRmoWF9PNe2chMkqIkyEBSNhbazLjO4g4zkghRQUfQtcln6gv5hbS3ZtwYYlRol8tQ+wn1uo5IPbJ9RoNrxB0y/1Ka0lgsJ4JLdzl2ltwdrEcArIT7H+dBLdEJa6SstpaSTX8zSF3WMKQhwFw78Rp25y2TzxQUjoon6TqFSoUKHIXghT+9BAPb2AyPigv8A4HIDotucDO6X/rPQRHjHbut5ply6s1pBMPNwCVQ71O9vgYB5Px96D48b7lbmKyhtWWW6e4DwiMhmA2n18dlztOe3Gfag0fF+zVtS0dZFVt77ZOMbv3kYIP25P86C29feHVjfK00zfTukYXzg2EVFORlSduMEj2oITqbUoW0Ka3tEmuYYbcJ9SwCxYjAAYM2PMPH8AIz7igqnU3r6RsmbkrKApPcDdIox8ccUHYtN0+IaakQRRGbcZXHBzHk5+cn3oPzpY6pKdIgsldlS5vWDY/qhYxt/Lc279BQfqC0sI4oVhRQI0QIFx6doGMYoOLeFcK/s7WV2jaC4xjjAjfAoLT4A26jSVYKoZ5X3MAMnBwMn3wKCq9caWlvr6RRkwxanCY5wnA9e5Gb47hW/MH5oLZ07cW1rYPY2Xm6gI1kDyAKIQWyWDOcJjn8KljQan9HeQnTJATwtw237elSf8c0HU6BQQnVWtxWluxl3+tWVQkbuxO3thQcfrgUHKPAzWU0+G4iulmhZ5A6kwykEbdpGQpwQaCT8W+rlu7T6OzilnaZlDP5MoRACCMFlGWJx+XNBm8PetU0+2Wx1MPazW+UUujbHXOV2kAgkZx9wBigx+KN7calplw8MD/SxmMozIwlkIf1yKp5EQBHJGTyewoLT4f8AWVpdW9tDHIfOESq0ZR8qVXDAnG0du+eaCP6X6yTynh1TMJEsgSS4XbFNGJGC4YjbuH4cHnAB5zQaXQeiR/ti6u7NPLsjEEUhSsckh2ljGD3QYPI4yeKCO1KGXQtbkvjE8ljeDErIpYxscElgPhhn7hj7jFBYtf6zW9tZYdL33U8sbKCisqxgjl2dgACBwFHJJH50Fb8HuqLazsPpXSVbtZGLQrE5lkJb04AHxheSMY5wKCB6VuPK/bVnMjxXV2H8qIqSWJEh2AqCM+oc9jnvQWbwY6ttobCKzldo7hJHXyykmTukLDGFPzjntQTnjFNNHawtGFeJZg1xCXCGaMc+XycspPdR3+DQVrTPEqys8vHo09sCPU0cMa/zOF4/WgiuvOqYdRvdMubVZpYoH3SlYnJT94jFTgYLAKTgZ9vmgsPjVM99pMctp5kkImDSgI6ttAIyVIDYDY9vvQZte6ngvtHkt9Pjlmdrfb5aRsBEqgbt5ICggDAUEknsKCh6rrEdx05bWcKyvcRy+uNY3O3Bckk4xzuGOc/yoOwaf1Rb/sxZSZQqxiIqYZd+8R/h27cn8xx96Dh2h6FLcaaYo45Vvba4NxHG0bjfHsUMFJGNwKg7c5OOM5oOz6J4l2txEoImF1gBrUROZd/YgcYxn+IkADvig554eXj21tqcM1tdIbjzGR/Jcxj0OCGcDC4+e1BNeCfVltbaaIbiQW5WRyrS+mNwTk7GPpYg5BXOaCC8QdJudbmuL23jk+mtYQkJKsGmIbLtGuMkYLH74HuaC1dB9WW37JitYEke6WIxmBI23eYQdzMxGxVJ53MR/PigqHQvW/7H0uaIQs92lwcxMrgKpUAuxA7ArjHHJFB27pXVmvLSG4eMwtKgYofb/wCj3H2IoJagUHlAoPlowe4Bx8ig+sUHykYHYAfkKD1kB7gH86D0CgEUHiIB2AH5UHgQZzgZ+fegbBnOBn596AIwDnAyffHNBzPrDTLiHW7e/a3ku7WOPZtjG54m5BcJ78kHI+/wMhY5etYnUiG3vJ3I4j+lmTP2LSKqAfcmgweFnS8mm2bLNtEk0rSsinKpnACD24AGce/5UFyIoPFQDgAD8qAiAdgB+VB7QKDwIM5wMn396CvdeamsFnKpSZ2mjdEWKJ5CWKEDO0HaOe5wKCm+CV75VmlnPBcRyiR2HmQSCMg+rIYrtHvwcUHVAKDxUA7ADNB4YxzwOe/Hf86D6AoPaDzNAzQe0CgUGOadUGWZVHyxAH+NB9g0HtAoFAoFAoPDQCKBig9oFAoFAoFBilmVfxMF/MgUCGZXG5WDD5BBH8xQZaBQKBQKCC6s0priBttxPbtGGZXhfachezD+Ifag5t4JPcaistxc3t2/kyKFj80hDxuO4fxD7dqDsooPaCs+InU7aXZNcpGJCrqu0kgeo4zkUFV8Zbdr3RYpQCG3wybQTj94NmPuAXFB0XSrXyYIo+/lxque/ZQKDboFAoFBHdQ6gba1nnVQxhidwpOASqlsE+3agjugeom1KwiumQRmQuCoJIG2Rk7n8s0FioFAoFAoFAoFAoKP4rdN21xYXM8kSmaGB2STkOCoLAZHcZ9j8mgxeB4//i2/5yf9VqC+0CgUCgUGtqf+hk/sN/lNByf+jZ/4S6/vh/kFB0nq3W1sLOa5YZ8pMhf6zHhV/UkUFH6Stba9tFuNRulluLld5H1GwRA/gSNQ4EeBjnvmg5Vrd1JLbX8U11cTm0mjSMmbdE8fmMgJXszcA7s+9B27o/o+JYbeZprqYNChMU0xeHlVI9BGODgj4xQVzRNXt7/VL6LUZSrRSeXbwPIyRhBkFgAQGcnBycnB4oLX0v01JZXtywkkktpY4/K8yVnKEF9yDcSdoBBB++Pagrt7ry6jq8tnJceRZ2a/vFEgjM8mQNpbIbYpz6QR2570EV1jqy6PeWs+nzq0UzGOa3ExeM9grYLHZ37jHI/PITPSXTs1xDcTa0HEjSHYTMyqkeB+AK4WMA5we596ClaHM99p+pxy3Vy409ZPJZZiBIjB8CTv5i+jjPsxFBZvBvpdZtOtrg3F4pDufLSYrD6ZW42Yxg45Hvk0HW6DlUF2+qa/cWs7uLazT0wKzKrt6RvfaQW/ETg8dvvkIrU9N8nqCKwW4vUtriLeEjuJB5bEP2yT6fQePbd9qDB0ppc37evLJby58mNMFmkZpSmUbYrH8BJOCwGcZxgnNBkTorWLW6WBZXlsbi4DSbJnDLGG5DMSHTKH+EnO0ZNBteJEyaNd2UtlKY3aTbNAJWZXTjlkLHHcjP3FBq9T2Ett1DZR29zOq3GJMSSPIqElw2AzcjA4B4B+3FBIeKvTf7Ps/rra5u1uIpEy7Tu2/c2OQTtHJzgADuMYoMnUXWM92+nWFs5hlvYklnlX8SIy7iE+CQGOfy+aCT676Lgi0u5aFpo3igdi/nSEyALllkBYhwwyORxnig5ff2Ri6dtbqOaeNzK0bKsriMqXf+HOAeByO/vQdcm6DS8tkeW5uvqGjUrMsrqEO0Y2xg7Ao+MZPznmgoNh1Nq93ZzWEBL3ltN5ckgIEhiyVzk45DjBbvgj86Cb8U9Pi0yyjuLaV7e7jdMATuWkB4cMGY+Zjvkj2oOndP3xuLWCYjBliRyPuygmgkKDV1I/uZP7tv8AKaDk/wDRsP8A3S6/vl/yUE947XUa6RIjttaR0Ea+7FXDEfkACSaD58J4LK90uBvp7Z5I18uXMUZcMvGW4zyMNk980EN41taR2E1vBHGkyGF5BHGBhWchQxUYBJBIU/nQdK6VYGxtSOQYI+f+AUFJn6Y07qON7hkaKdHeKRo2AdWRtvrGNrZABBIzgig0fDWC607VLjTHma4t0hEqMc+jJG0c525BOQDjjNBFdMWcNv1JfW93HG31RaSEyqrAlm8wbdw7kFhx7rig6F1XFZadZzXLW1qDGpKgxRjc/wDAo47k4oK74X2n7StRf37/AFMjyNtRz+5hCtgBY/wA++4jOMUFP6LYNadRMpBDCQgjtj96QRj2oL14K3SR6FE7sAqGUsT2AErE5/SomdLUpN7RWvuVz0bWobxC8Dh1Bwe4IPwQeRUVtFvMNuRxcvHt25a6lzrqaeD9vKqTLp9wkG57lsETBuBDtbCHA53E59OB24s51h6X0e0W6e7a8S9vJBt8wtH6Vx+CNFOFGPzPf5NBV+kf9atR/u//AIioNzrXXZ59attLSVreCRQ8rxnbI/DNsDd1GFxxzyfighfGrTre1TT4YUjjLXG4gY3t+Eb2J9TcnuaDe62/1n0v+7H/ADkoJzx1/wDJZv7cf/UWgoMH/ctV0a7l4hmtIk3n8IbyjGefbG5D+tB1vxFcDSb0kgZt5ByflCAP1NBxbVWB6RtcHOLkg/Y7pOD8UHf9IlBtoWBG3ykOc8Y2jnPxQfmmDXLhdSnktZDBHqF0YhOBzs80ZKE8e68/f2oOk+MGiW1lo0gQDzJJIwZHO6aQhsnLtlm4BNBa9P6ntNPsbFbqdIjLDGEznn0Lk8A4Uceo8c0Fq+pX+sv8xQaGv6DFfII5jLsGchJZI85GCG2kbh9jQQWneGdjbEmAXEJbv5dzOmfjO1xmgXfhlYTOryrPKynIMlxM5Hv/ABMfgUHk/hrZ+c00JuLV3/H9NM8Yb9B2/THegkX6LszaSWhizFKd0hLMZGbjEjOSWL5A5JoMHTXRENgVMUt2ypwqPO5iGfhOF/woEXQttE5e3M9tIxYu8MhBfcxc7w25WwScZHHYUEnoXT8NpvaMM0kp3SSyMWlc+25jzgewGAPYUGt1R0ha6kF+ojyyfgkUlZF9+GHPf2oNXTehLaJgzme6KghfqZnlCgjadqt6QccZxnmg0dP8MLGAtsNwInO5oPPkEDfZlBG8e2GyMUGeLw4skuZJ0Esfm58yJJGWF89wyDupyfT257UGjD4c2FjG7ebdRwD1PH9Q4hx77gMbh7c5zUTrXlrg7/kj4/f0b3h9pQiE8qI0UU7gxI2d2xRgMc8jdycfGKyxU7d69PT6tyrZppS87tWPM/lT9Fto+o7y7GoBQLSTy4rdQEcDLAu7/jYcdgQM547Vs8dq+JXh1p9hZNcW/mQXCMvlYkYlnLABQCc578jtigs/Tnhpa+VDPKk6Xbxq0rrcTq+8qC+WDZznvQTnU/Q1rqLRvMJFlh4SWNysgHcDPvzznvQauoeG1jcQGKVZZCWDGZ5WefIBA9bZOME+ntz2oMDeFtgzK8guJJFAAke4lMgx+HB3cY9sYoJPXOibW9REuPOkSNQoUzy4OOzMN3rb/eOTQYl6AsfpTatGzwE5CvJI2wgYBjJOY/8AhxQYbTw6tEQxu1zOm0qqTTyOiAjHoXO1Tjs2Mj2oKB4y9H2en6YrW0IjYzKM7nOfS2e7Y9hzQXrT+iIHtEjWa6WCRFJhSdhEQVBIHdgp/qhgOaDe1roSyuraO2eEJHDzH5fpZD74P3985zQYP+zuzaF4pfOuN67N80rySKM5AQk/u+QPwgZwM5oI+Twk090jST6mQRH0b5nOF/2YHZU+wAoLj+y4f9mn8qDdoFAoFAoFAoFAoFAoFB8SIGGCAQfY9qETMS9C0EHq3R9ndSebLAvm/wC1Rmjk/wDehVv8aBp3SFnA6yLDukX8Lyu8rr/ZaRmK/pQTooPaBQKBQKBQVzXuiLK+k8y5iMrcd5ZQoxwMKGCg/cCg3en+nbewVkt0ZFbHpMkjAY4GAzHaPsMUEtQKBQKBQKBQKBQKBQKBQKBQKBQKBQKBQKBQKBQKBQKBQKBQKBQKBQKBQKBQKBQKBQKBQKBQKBQKBQKBQKBQKBQKBQKBQKCjSdeFjMbe2eaKBgrsGwxycZVcEkVh832h7kdGisVjLkitreo/5lsX3W4EvkwQtLIIvNcMwTaNoYr2JLgEcUnL57Y9s8XSZnH8mS2q71H13P8Aw05PEeP6T6hIXY79jKSBtOMgk+4PtgVHzxNe6G9eg5P1Pw2tEeNxP3eW3iEXEhNpKFjiEmcj7Z7jGOcg++KmuaZ34MnRIratYyxuZ080vxF854gbZ1Vy2585VQPcHHOPftiopn3rwtyOg/DFv/pG4+n1l4niXESrGPETSbAd483+2Ux+H9amM8K26DkiNb/drf4/lv7tu664JkmS2t2nW3GZG3YPfHoGCW9/5UnL5mIjemdOjxWlLZr9vd6/7RPUnWd0JrdIo/JSbYw3/jYEgFW4/djPHbPvVb5bbiIh2cLpPGtiyXvbc1369f8Aa/RzOsW+RMOASUQ7u3YAkDOf0roj0+cmtZvqs+Pyo6+JTMszpaMVh27suAQCdvqGOOR7Zrn/AFHvUen0E/8Aj0VtStskbt68Ni88RQkdvIsBZZ+MlwNpDbXXtnjjn3q1s3rX1ZY+hWtfJS1tTT/VuQdaFr17U25BRWOQ4JOF3DA7cgj396mMu7zVhfpPbxY5EW8TOv7IoeJm6OSRLSQiNgDlhgA8ZY44OeMc1T9R4mdO3/12YvWlskblKT9dJtthFE0kt0AUjLABcnHqb88/yq85fX5cdOj33km9tVp7lF671xcrbOyWxhdH8t2k5APsUGBvzzz2H3qtstorvTr4fSOPfPFLZO6Jjca/u2U6tuLfT4riaES7woDCQZOR+JhtG3J9hmnyzWkWmGX+GYs/Ntgx21qZ+jJJ16RJaobfi5VGDbxwHODxj2P86mcsxMePatei92PLeL/wb+n2Z9f6xe03s1v6EfZ6pFEjj+uq4Pp+5NWvkmv0Y8PpccmYitvMxv14j+cojrPrK4j8jyFEcc6q6yHBc9srjsncDPNZ5c011r6u/pnScOT5Plnc03Gmv1tfuk1s1ws6t3CRTAQnD987Q27GM8VGW2piZT0zjRkxZYxduo+8eU/qfW4SWWKCEzNAheQlgoAGNwXgliMitLZdTMRG5hw4ekzalcmW3bFp1DVuvEiNbZJ0hdt7FCpIAVgM4J98jkYFVnkRFdtsfQMts84ZtEajf84Z9N678y7S2e3eLzACjMRnldwJHsDg4OatXLu2tKZ+izj48563i2p86TXVHUEenw+bIC2TtVR3Y98fbjJq97xWNvP4HCvzMnx0/wA/wjbHqqVmZJLOVWEXmrsIZWGMhd2AAxqtckzOtOnN0/HFYtTJE+dT94YLfrY/VRW8sIUzAEFJA+0nOFfjAPHOKj5dW00t0mZwWzUncV+8a3/JqzeIn7yZFtZSYQSRkZ9LYJbH4Vxznmqzm8zGm9ehfspe2SIiyx9J68L+3EwUp6irKTnBH39xgitcd++u3mdQ4VuHmnFad/VM4q7h1Chf9n8kU7vbXbwRyE7lA9WCc4Bzj5wSOK5/hmJ3WdPobdbrkwxTNji0x6ln1ToRmufqLe4MTkYbcu7Pp2E/qPapth/d3RKnH6zFcHwZad0b3H0a914cj6QW8U+3L75GZc7yBhcYPpA+KicH7e2GmPr0xyPmvXfjUR9ky/TsracbQzrvK7PM2cbf6uM/HGa07J7e3bg/XY45f6jt8b3rf1edJ9MtaW8kEsiyo2cALtwGHq5zzmox4+2NT5W6j1GOTmjNSvbP8/sitM6Akt3KpdEQbg23y138e245x8ZFVrh7Z8S6+R1quakd1P3a1vc/7PbvoJ1uXntbprfzCdwAyeeSBz2zzz2qJwatNqzrZTrdZwVw58cW16bHUvRBujAy3DLJAoXew3FsEEN7erPNTfD3anfplwerxx4yVmm4ssltC8EG1ned1U5Y43OeTj2A+BW0RqHl3tXJl3ERWJn+jkOg9OXdw9xF67YS8vvjbawDFgpPsRn271xVx2mZj1t9ty+o8XBTHk8XmvrU+vC56l4eq9rbwxy7GgJO8rkMWOWOM8c9q3tg3WI36eDh67aue+W9dxb6Pqy6IljvGujdbmKkcxjJJTbzzjHA7fFIwzFu7aMvWKX40YIx6iJ+/wCdtOz8PJY7aeH6lT55Qk+WeNpyff3qsYP2zG/bfJ12l89Ms4/4d/V9z+HJaCFfqNs0AIWQLgFd24DGc5BPBz71PweI8+lcfXuzLe3Zut/cJG76Okms3gmupJZGcP5jAYUqMBQP6tWnFM17Zly4uqVw8mM2PHERHjTCOh3axa1kuWf8Ow7RtTacgAdyD75NPi3TtmV/8YrXlxyKUiPv+dtJfDyUvbs13n6cKB+7HAVtwA5/55qs4fMTv06P8dpFMlYx/wAfvy+b3w2aR5z9TkStuBaPLg5JwWznHPtjPFLYNzPkw9frjimsfrx4nUf0bmsdBGe3t4/qD5luCocrwQcHGB2xgYNTbDuIjfplxutRhzZL9ni/0Y9d6GnuhDuu9xiB9TxjJJbOeCOBgAD7Utim2tynidYxceb6xeLfaXt90C5naeC58tpFIkBTIO4bXI54B749qicPnuiTD1qvwxhy49xE7jz6Y9Q8OA1tFbxTbQjl3ZlyWYjbngjAA9qW48dsViVsPX7Vz2zZK73Go/ENqXouVryG5+oX9yqLjy+TsGD7++T/ADqfhnvi22der0jjXwdn8UzPv7pvqvp1NQg8piVIbcrDnBxjt7jBIq+THF41Lg6fz78PL8lY39JQll0XOIJIpb2Vg0floAMKoyDnvk9sd+xNVjFPbqZdmbquK2auSuKI87n8tGy8OHjeCT6lQ0JH4YgMgHI9+SeQSc8VWMGpid+nTl69W1L0+Pxb8ti26FlSW5k+oUm4R1/0Z43nOfxe1TGHVpnftnk6xS+LHj7PFJifaZ6J6dfT4WiaQSBn3DC4xwAffnsKvip2RpxdT58czLGSK68aWPFaPM8lEmKBigYoFAxRGiiTFB5iiDFElEPcUSYoGKBigUCgUENN1DEl0tqwdXcZViuEJ77Q3Ymqd8d2nVXh3tgnNGtR/VMCruViubhYlZ3YKqjJY8AD5NRM6WpS17dtY3KCXreyMTy+b6I2Ck7W5JGQF49XFU+Wmtu6elcqLxjmvmfLJddX2sUMczSHbMMoArFmA7nbjOBSclYjcq4+m8jJe1Kx5r7/AAkdJ1SK7jEsLh0PGfuO4I9jVq2i0bhz5+PkwX7MkalvVZiYoGKBQKD2gUGOZ9qk9sAnJ7dqJrG5iHI9H6in+qRbm4mXzJFZGQq0LKTgLjH4G+RyPiuSl57vMvsOT07Fbjd/HpHiPO/e3zr3VcgVpLe5uGZZyN52rFtwSIwmcsOPxEVGTLqN1k4PS6WmK5qRqa7j7/z2kus726iW3vIriUwyhd6ow2qcA4H2PI596nLa0atE+GPS8HGy2ycbJSO6N6mS/wBYuorOW+WSUfUSBYkcgrFGTw+O2444+Mipte8Um6mHi8fJyqcWYj9sfumPrLa6O1W5e5iBlV4pYssjzK8m4D1OoHK84yvYZq9LWm34Y9S43Hx4rajVon6RMRpMdb6wsDwJ50qF2P7uILucdgN5wEGT371bJbUxDi6bxLZq3tFYmI+s/T/JF+GevTTyXEU0hfyzlNxBcDcQRn+LGBVMN5mZiZdvXODiwY8eTFGt+/s1/EbVrm3uoEjuDHHJjhQARhgGJPuOf8KjNa0WjUtei8Tj5+Pktem7Qi7Tqu6guLtFmN0iI7KzYIG3GGGOMc8gccVSMsxaY9uvL0zjZcOG017JmfLN05rt3K9u4nUh3KSiSZPVluNkeMoQO2O+KtS9p0y53C42HvpNfUbjUT/rLW0u81G9muYYrwhkPBYgAgOVyuB6fk4HNVrN7TMRLbkYODxcOPJkxb3H9vq++otduYblvMnl8hR5e6AqNrhRuJB/izk4PseKm97RbzPhXh8Lj5uNvHSO/wB/u+zbv+pZZrxbb6h4YvK9Mi4RnYx71dj7An2FTbJPf27Y4OnY6cac3ZFrd3mPeo2jk6tvX053MxVo5lQOANzhlJIz8jg5HzVfltNN/l1R0ziRzq17dxNZmY+zNDrt3DcWDPctIlwkZZfYBjtO75POd3zU914vG59s54XFycfP2Y9TWZ060yg9x2rrfH7mHKeqeobiK9kLTSi2yY1MDL6GAGcg92HPB7+xrkyXtFvfh9bwOBhy8WIrWPk9z3fWHQ5lSey9ZEiPDkswxuG3O4j2z3rp91fN4+7HyI7fExP93I9AmaPS7p1YKyzR8FVbII24GQcHnOftXHSdY51932fNxRk6jiraPE1ZteupTZ2Fz5oMi71B/wDUzk/ptwAMYpe09tbI4WHF+qz8ft8TqfwktQ1iW1+kgRkWOUea7Q4iDlifSG5C44yfn4q03mvbEOLDw8XIjNlvvdfERbzrX4Tmg9Um1gka+lVwsuxGRhI/I3bWK9yBzn4rWt5rEzZ5vK6fGfLWvFrO9bnfj/deraYOoZTlWAIPyCMg1u8S1Zraaz9GWipQKBQKDxlz3oR4Qlr0jZxSCRIEV15B5wD3yB2BqkY6xO9O23UOTanZN50P0jZHeTbRZkOW9PfnP6c/FPjr9kR1DkxrV58em/LpULw+S0aGLGNmPTgdhirajWmEZ8kX+SLT3fdlks0aPy2VSmMbSBtx8YpqPqrGS9bd8T5+7U0vp+2tSTBCkZbuQOfyz3x9qrXHWvqG2bl5s8ayWmX3qmiQXW3z4kk28ruHb/8AfFTNYn2rh5OXDv47TG3lhodvbuzxRJGz/iKjBP2+w+wpFKxO4gy8rNlrFb2mYhWetOi5b+ZJFnVQgwEdCQOcnkHJzxWWXF323t6vTOr14eK1Ozcz9dp/RunLe1U+VEilxhyB3+3OePtWlaRX1DzuTzs/ImJvaZ16e2nTFpE5kjt4lc55C8898fH6UjHWJ3ovzuRevba8zDyw6XtIJBJFAiOM4YDkZ74+KRSsTuIRk5ufLTsvaZh8XvSdpNIZJIEZ2OWPPJAwMjODxScdZ9wti5/IxV7aXmI9M2o9O21xt82GN9owMjsPjj2+1TalZ9wpi5mfFvsvMbLrpy2ljWJ4YzGhyq4wAe2Rik0rMa0U5mel5yRadz9WGXpKzYoTbxnywAvB4AOQO/zUTjrPuFo5/Ijerz59/lNbau5EJe9JWc0hkkgRnY5J55OMcjODVJx1mdzDsxdQ5GKvbS8xCVmtEeMxsoKFdpX2x2x+VW1GtOWL2i3dE+UQnRtkFZBbx7WIJGD3Hb3qvx01rTrnqPKmYt3zuCTo6yZVQ28e1M7Rg8Z7+/vT46/YjqPKi02i87lsTdNWrxLC0EZjT8K44Hzj3FOysxqYUrzeRW83i87l6/TlqYRCYI/KByE28Z+fzp8dda0j9Zn7/k75390nHGFAAAAAwAPirw55mZncvqiCgUCgUCgUCgUCgUCgUHlAoPaBQKBQKBQKBQKBQKBQKBQKBQKBQKBQKBQKBQKBQKBQKBQKBQKBQKBQKBQKBQKBQKBQKBQKBQKBQKBQKBQKBQKBQKBQKBQKBQKBQKBQKBQKBQKBQKBQKBQKBQKBQKBQKBQKBQKBQKBQKBQKBQKBQKBQKBQKBQKBQKBQKBQKBQKBQKBQKBQKBQKBQKBQKBQKBQKBQKBQKBQKBQKBQKBQKBQKBQKBQKBQKBQKBQKBQKBQKBQKBQKBQ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91401"/>
              </p:ext>
            </p:extLst>
          </p:nvPr>
        </p:nvGraphicFramePr>
        <p:xfrm>
          <a:off x="449489" y="1752600"/>
          <a:ext cx="8226426" cy="437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6"/>
                <a:gridCol w="3363685"/>
                <a:gridCol w="3494315"/>
              </a:tblGrid>
              <a:tr h="496186"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Good Response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Needs Improvement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3274828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Tw Cen MT" panose="020B0602020104020603" pitchFamily="34" charset="0"/>
                        </a:rPr>
                        <a:t>Collaboration</a:t>
                      </a:r>
                      <a:endParaRPr lang="en-US" sz="2100" dirty="0">
                        <a:latin typeface="Tw Cen MT" panose="020B0602020104020603" pitchFamily="34" charset="0"/>
                      </a:endParaRPr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May invite others to contribute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All members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</a:rPr>
                        <a:t> of group can contribute and entries build upon one another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>
                          <a:latin typeface="Tw Cen MT" panose="020B0602020104020603" pitchFamily="34" charset="0"/>
                        </a:rPr>
                        <a:t>Blog can become a launching point for online sharing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Blog content is not reflective of the group as a whole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w Cen MT" panose="020B0602020104020603" pitchFamily="34" charset="0"/>
                        </a:rPr>
                        <a:t>Blog does not remain</a:t>
                      </a:r>
                      <a:r>
                        <a:rPr lang="en-US" sz="2400" baseline="0" dirty="0" smtClean="0">
                          <a:latin typeface="Tw Cen MT" panose="020B0602020104020603" pitchFamily="34" charset="0"/>
                        </a:rPr>
                        <a:t> open for peer review and comment</a:t>
                      </a:r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496186"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2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CW/SPDG Tech Tools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42900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93032" y="594677"/>
            <a:ext cx="8229600" cy="10969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Blogger Help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Blogger Getting Started Guide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https://support.google.com/blogger/answer/1623800?hl=en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Blogger Help Center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support.google.com/blogger</a:t>
            </a:r>
            <a:r>
              <a:rPr lang="en-US" sz="2400" dirty="0">
                <a:hlinkClick r:id="rId4"/>
              </a:rPr>
              <a:t>/#</a:t>
            </a:r>
            <a:r>
              <a:rPr lang="en-US" sz="2400" dirty="0" smtClean="0">
                <a:hlinkClick r:id="rId4"/>
              </a:rPr>
              <a:t>topic=3339243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Create Your Google Account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accounts.google.com/SignUp?service=blogger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/>
              <a:t>MO EDU-SAIL Technology Work Group</a:t>
            </a:r>
          </a:p>
          <a:p>
            <a:pPr marL="57150" indent="0" eaLnBrk="1" hangingPunct="1">
              <a:buNone/>
              <a:defRPr/>
            </a:pPr>
            <a:r>
              <a:rPr lang="en-US" sz="2400" dirty="0">
                <a:hlinkClick r:id="rId6"/>
              </a:rPr>
              <a:t>http://moedu-sail.org/collaborative-workspace/technology-work-group/</a:t>
            </a:r>
            <a:endParaRPr lang="en-US" sz="2400" dirty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3" name="AutoShape 2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QERUUExQUFBUUFx4ZGBcYGBgdFxwdHRgdFxgYHCAhHyggGR0lHB4YIjEhJSkrLi4uGR8zODMsNygtLisBCgoKDg0OGxAQGywkICYsMCwuNS40LywxLC8uLCwsNDQwMSwsLCw0LzQsLCwsLCwsLCwsNCwsLCwsLCwsLCwsLP/AABEIAOEA4QMBEQACEQEDEQH/xAAcAAEAAgMBAQEAAAAAAAAAAAAABQYDBAcBAgj/xABDEAACAQMDAgUCAwQGBwkBAAABAgMABBEFEiEGMQcTIkFRFGEycYEVI0KRCFJyc6GyMzZTYoKxsxckNDVDksHh8CX/xAAaAQEAAwEBAQAAAAAAAAAAAAAAAQIDBAUG/8QAMBEBAAICAQQBAwIEBgMAAAAAAAECAxEEBRIhMRNBUWEUIjJxkcEVgaGx0eEGFiP/2gAMAwEAAhEDEQA/AO40CgUCgUCgUCgUCgUCgUCgUCgUCgUCgUCgUCgUCgUCgUCgUCgUCgUCgUCgUCgUCgUCgUCgUCgUCgUCgUCgUCgUCgUCgUCgUCgUCgUCgUCgUCgUCgUCgUCgUCgUCgUCgUCgUCgUCgUCgUCgUCgUCgUCgUCgUCgUCgUCgUCgUCgUCgUCgUCgUCgUCgUCgUCgUCgUCgUCgUCgUCgUCgUCgUCgUCgUEZrWvW9kqtczJCrHCljgE4zigj7LrrT5pFjiu4XdzhVUkkk9h2oLGKBQKCvdbdXQ6TAJ51kZWcIFjALEkE+5AAwD70EzY3SzRpIudsihlyMHDDIz8UGxQKBQKBQKBQKBQKBQKBQKCJ6g1sWcfmGG4mHORCm8jHuRkYFBHdD9aw6usrQJKoiYKfMCjORnIwT/AI0FnoFAoFAoFBpazAr28quoZTG2QQCD6TQcn/o2xL9NdNgbvNUbsc42ds/FB2TNBXLrre0jd0DSymL/AEhhhllVCO4ZkUgEfGc0FG8VfEG1l05lsrweeWQjymYPjPq5GMcdxQfXUOp22t6ZFZW86z3WIW2c7vSVEpyR3Clz3oL3d9S21o4tgZJJEQZjhiklZVAwpfYDtyO2cZoMugdVW188iW7lmiCmQFHUruzgEMBhuDkdxQZ9b1+CzCmZ9pc4RFDNI5+ERQWb9BQaul9XWtxMYFdknxnypY3jkI+VDgbh+VBiu+trRGdVaWbyuJDDDLKqEdwzIpAI+M5oIXqrr6yOnSvFdqGmhlEJXcGLhcYHGVYEr3x3FBFeFPXtt9BbQ3N2GumdlKuWLktKwQE49wVxz8UHQ9a1mCziMtxIsSA4y3ufYAdyfsKCCl8RLGMgTSSW5YZXzoZY9w+V3LzQYo/E/THlSJLkO8jKihUcjLHA524A+T7UGdPEPTjcG3+pUOFLZIYRkKCThyNrcA9j7Gg+ZvEOxQK7NMsTnCzNBMITnsQ5Xbg+x7Ggy6/19YWJUTz7Syh1wjsGU8gqQCD+hoPjVvECxtRmSVjgAtsjkcJuAZQ5VSEJBBweeaCbsNYgngFxHKjQlS3mZwuB3zntj3z2oIRev7JlLq8rRKcGdYJjAMdz5gXbge5zig5z4O9RW1jBfTTybI2ugFYKzDsSPwg4GMd6DoieIlg0KzLKzqxbaqRyNIQpwzbApYLn+IgCgk+neqLXUIzJbTLIq/i7hl/tA4K/rQR1x4gWSKzhpXiQ4aaOCZ4R8+tVK4Huc4oLBp2oRXESywuskbjKsvINBtUCg1tT/wBDJ/Yb/KaDk/8ARs/8Jdf3w/yCgunirrL2WlXEsZIcqEVh3Bdgm78wCaCA8OdSmttMtki0y5dTGH3rJbAOW9Rf1Shuc+4z2oOc9TaBd2dlqTTQNBb3FxHJErNGxBMjHb6GOMKcfHAoO+dLoPo7Y4GfIj9v9wUHKB1LP09qV79XbyS293L5izr3xzgZPBwDjaSCMfegvvRmoWF9PNe2chMkqIkyEBSNhbazLjO4g4zkghRQUfQtcln6gv5hbS3ZtwYYlRol8tQ+wn1uo5IPbJ9RoNrxB0y/1Ka0lgsJ4JLdzl2ltwdrEcArIT7H+dBLdEJa6SstpaSTX8zSF3WMKQhwFw78Rp25y2TzxQUjoon6TqFSoUKHIXghT+9BAPb2AyPigv8A4HIDotucDO6X/rPQRHjHbut5ply6s1pBMPNwCVQ71O9vgYB5Px96D48b7lbmKyhtWWW6e4DwiMhmA2n18dlztOe3Gfag0fF+zVtS0dZFVt77ZOMbv3kYIP25P86C29feHVjfK00zfTukYXzg2EVFORlSduMEj2oITqbUoW0Ka3tEmuYYbcJ9SwCxYjAAYM2PMPH8AIz7igqnU3r6RsmbkrKApPcDdIox8ccUHYtN0+IaakQRRGbcZXHBzHk5+cn3oPzpY6pKdIgsldlS5vWDY/qhYxt/Lc279BQfqC0sI4oVhRQI0QIFx6doGMYoOLeFcK/s7WV2jaC4xjjAjfAoLT4A26jSVYKoZ5X3MAMnBwMn3wKCq9caWlvr6RRkwxanCY5wnA9e5Gb47hW/MH5oLZ07cW1rYPY2Xm6gI1kDyAKIQWyWDOcJjn8KljQan9HeQnTJATwtw237elSf8c0HU6BQQnVWtxWluxl3+tWVQkbuxO3thQcfrgUHKPAzWU0+G4iulmhZ5A6kwykEbdpGQpwQaCT8W+rlu7T6OzilnaZlDP5MoRACCMFlGWJx+XNBm8PetU0+2Wx1MPazW+UUujbHXOV2kAgkZx9wBigx+KN7calplw8MD/SxmMozIwlkIf1yKp5EQBHJGTyewoLT4f8AWVpdW9tDHIfOESq0ZR8qVXDAnG0du+eaCP6X6yTynh1TMJEsgSS4XbFNGJGC4YjbuH4cHnAB5zQaXQeiR/ti6u7NPLsjEEUhSsckh2ljGD3QYPI4yeKCO1KGXQtbkvjE8ljeDErIpYxscElgPhhn7hj7jFBYtf6zW9tZYdL33U8sbKCisqxgjl2dgACBwFHJJH50Fb8HuqLazsPpXSVbtZGLQrE5lkJb04AHxheSMY5wKCB6VuPK/bVnMjxXV2H8qIqSWJEh2AqCM+oc9jnvQWbwY6ttobCKzldo7hJHXyykmTukLDGFPzjntQTnjFNNHawtGFeJZg1xCXCGaMc+XycspPdR3+DQVrTPEqys8vHo09sCPU0cMa/zOF4/WgiuvOqYdRvdMubVZpYoH3SlYnJT94jFTgYLAKTgZ9vmgsPjVM99pMctp5kkImDSgI6ttAIyVIDYDY9vvQZte6ngvtHkt9Pjlmdrfb5aRsBEqgbt5ICggDAUEknsKCh6rrEdx05bWcKyvcRy+uNY3O3Bckk4xzuGOc/yoOwaf1Rb/sxZSZQqxiIqYZd+8R/h27cn8xx96Dh2h6FLcaaYo45Vvba4NxHG0bjfHsUMFJGNwKg7c5OOM5oOz6J4l2txEoImF1gBrUROZd/YgcYxn+IkADvig554eXj21tqcM1tdIbjzGR/Jcxj0OCGcDC4+e1BNeCfVltbaaIbiQW5WRyrS+mNwTk7GPpYg5BXOaCC8QdJudbmuL23jk+mtYQkJKsGmIbLtGuMkYLH74HuaC1dB9WW37JitYEke6WIxmBI23eYQdzMxGxVJ53MR/PigqHQvW/7H0uaIQs92lwcxMrgKpUAuxA7ArjHHJFB27pXVmvLSG4eMwtKgYofb/wCj3H2IoJagUHlAoPlowe4Bx8ig+sUHykYHYAfkKD1kB7gH86D0CgEUHiIB2AH5UHgQZzgZ+fegbBnOBn596AIwDnAyffHNBzPrDTLiHW7e/a3ku7WOPZtjG54m5BcJ78kHI+/wMhY5etYnUiG3vJ3I4j+lmTP2LSKqAfcmgweFnS8mm2bLNtEk0rSsinKpnACD24AGce/5UFyIoPFQDgAD8qAiAdgB+VB7QKDwIM5wMn396CvdeamsFnKpSZ2mjdEWKJ5CWKEDO0HaOe5wKCm+CV75VmlnPBcRyiR2HmQSCMg+rIYrtHvwcUHVAKDxUA7ADNB4YxzwOe/Hf86D6AoPaDzNAzQe0CgUGOadUGWZVHyxAH+NB9g0HtAoFAoFAoPDQCKBig9oFAoFAoFBilmVfxMF/MgUCGZXG5WDD5BBH8xQZaBQKBQKCC6s0priBttxPbtGGZXhfachezD+Ifag5t4JPcaistxc3t2/kyKFj80hDxuO4fxD7dqDsooPaCs+InU7aXZNcpGJCrqu0kgeo4zkUFV8Zbdr3RYpQCG3wybQTj94NmPuAXFB0XSrXyYIo+/lxque/ZQKDboFAoFBHdQ6gba1nnVQxhidwpOASqlsE+3agjugeom1KwiumQRmQuCoJIG2Rk7n8s0FioFAoFAoFAoFAoKP4rdN21xYXM8kSmaGB2STkOCoLAZHcZ9j8mgxeB4//i2/5yf9VqC+0CgUCgUGtqf+hk/sN/lNByf+jZ/4S6/vh/kFB0nq3W1sLOa5YZ8pMhf6zHhV/UkUFH6Stba9tFuNRulluLld5H1GwRA/gSNQ4EeBjnvmg5Vrd1JLbX8U11cTm0mjSMmbdE8fmMgJXszcA7s+9B27o/o+JYbeZprqYNChMU0xeHlVI9BGODgj4xQVzRNXt7/VL6LUZSrRSeXbwPIyRhBkFgAQGcnBycnB4oLX0v01JZXtywkkktpY4/K8yVnKEF9yDcSdoBBB++Pagrt7ry6jq8tnJceRZ2a/vFEgjM8mQNpbIbYpz6QR2570EV1jqy6PeWs+nzq0UzGOa3ExeM9grYLHZ37jHI/PITPSXTs1xDcTa0HEjSHYTMyqkeB+AK4WMA5we596ClaHM99p+pxy3Vy409ZPJZZiBIjB8CTv5i+jjPsxFBZvBvpdZtOtrg3F4pDufLSYrD6ZW42Yxg45Hvk0HW6DlUF2+qa/cWs7uLazT0wKzKrt6RvfaQW/ETg8dvvkIrU9N8nqCKwW4vUtriLeEjuJB5bEP2yT6fQePbd9qDB0ppc37evLJby58mNMFmkZpSmUbYrH8BJOCwGcZxgnNBkTorWLW6WBZXlsbi4DSbJnDLGG5DMSHTKH+EnO0ZNBteJEyaNd2UtlKY3aTbNAJWZXTjlkLHHcjP3FBq9T2Ett1DZR29zOq3GJMSSPIqElw2AzcjA4B4B+3FBIeKvTf7Ps/rra5u1uIpEy7Tu2/c2OQTtHJzgADuMYoMnUXWM92+nWFs5hlvYklnlX8SIy7iE+CQGOfy+aCT676Lgi0u5aFpo3igdi/nSEyALllkBYhwwyORxnig5ff2Ri6dtbqOaeNzK0bKsriMqXf+HOAeByO/vQdcm6DS8tkeW5uvqGjUrMsrqEO0Y2xg7Ao+MZPznmgoNh1Nq93ZzWEBL3ltN5ckgIEhiyVzk45DjBbvgj86Cb8U9Pi0yyjuLaV7e7jdMATuWkB4cMGY+Zjvkj2oOndP3xuLWCYjBliRyPuygmgkKDV1I/uZP7tv8AKaDk/wDRsP8A3S6/vl/yUE947XUa6RIjttaR0Ea+7FXDEfkACSaD58J4LK90uBvp7Z5I18uXMUZcMvGW4zyMNk980EN41taR2E1vBHGkyGF5BHGBhWchQxUYBJBIU/nQdK6VYGxtSOQYI+f+AUFJn6Y07qON7hkaKdHeKRo2AdWRtvrGNrZABBIzgig0fDWC607VLjTHma4t0hEqMc+jJG0c525BOQDjjNBFdMWcNv1JfW93HG31RaSEyqrAlm8wbdw7kFhx7rig6F1XFZadZzXLW1qDGpKgxRjc/wDAo47k4oK74X2n7StRf37/AFMjyNtRz+5hCtgBY/wA++4jOMUFP6LYNadRMpBDCQgjtj96QRj2oL14K3SR6FE7sAqGUsT2AErE5/SomdLUpN7RWvuVz0bWobxC8Dh1Bwe4IPwQeRUVtFvMNuRxcvHt25a6lzrqaeD9vKqTLp9wkG57lsETBuBDtbCHA53E59OB24s51h6X0e0W6e7a8S9vJBt8wtH6Vx+CNFOFGPzPf5NBV+kf9atR/u//AIioNzrXXZ59attLSVreCRQ8rxnbI/DNsDd1GFxxzyfighfGrTre1TT4YUjjLXG4gY3t+Eb2J9TcnuaDe62/1n0v+7H/ADkoJzx1/wDJZv7cf/UWgoMH/ctV0a7l4hmtIk3n8IbyjGefbG5D+tB1vxFcDSb0kgZt5ByflCAP1NBxbVWB6RtcHOLkg/Y7pOD8UHf9IlBtoWBG3ykOc8Y2jnPxQfmmDXLhdSnktZDBHqF0YhOBzs80ZKE8e68/f2oOk+MGiW1lo0gQDzJJIwZHO6aQhsnLtlm4BNBa9P6ntNPsbFbqdIjLDGEznn0Lk8A4Uceo8c0Fq+pX+sv8xQaGv6DFfII5jLsGchJZI85GCG2kbh9jQQWneGdjbEmAXEJbv5dzOmfjO1xmgXfhlYTOryrPKynIMlxM5Hv/ABMfgUHk/hrZ+c00JuLV3/H9NM8Yb9B2/THegkX6LszaSWhizFKd0hLMZGbjEjOSWL5A5JoMHTXRENgVMUt2ypwqPO5iGfhOF/woEXQttE5e3M9tIxYu8MhBfcxc7w25WwScZHHYUEnoXT8NpvaMM0kp3SSyMWlc+25jzgewGAPYUGt1R0ha6kF+ojyyfgkUlZF9+GHPf2oNXTehLaJgzme6KghfqZnlCgjadqt6QccZxnmg0dP8MLGAtsNwInO5oPPkEDfZlBG8e2GyMUGeLw4skuZJ0Esfm58yJJGWF89wyDupyfT257UGjD4c2FjG7ebdRwD1PH9Q4hx77gMbh7c5zUTrXlrg7/kj4/f0b3h9pQiE8qI0UU7gxI2d2xRgMc8jdycfGKyxU7d69PT6tyrZppS87tWPM/lT9Fto+o7y7GoBQLSTy4rdQEcDLAu7/jYcdgQM547Vs8dq+JXh1p9hZNcW/mQXCMvlYkYlnLABQCc578jtigs/Tnhpa+VDPKk6Xbxq0rrcTq+8qC+WDZznvQTnU/Q1rqLRvMJFlh4SWNysgHcDPvzznvQauoeG1jcQGKVZZCWDGZ5WefIBA9bZOME+ntz2oMDeFtgzK8guJJFAAke4lMgx+HB3cY9sYoJPXOibW9REuPOkSNQoUzy4OOzMN3rb/eOTQYl6AsfpTatGzwE5CvJI2wgYBjJOY/8AhxQYbTw6tEQxu1zOm0qqTTyOiAjHoXO1Tjs2Mj2oKB4y9H2en6YrW0IjYzKM7nOfS2e7Y9hzQXrT+iIHtEjWa6WCRFJhSdhEQVBIHdgp/qhgOaDe1roSyuraO2eEJHDzH5fpZD74P3985zQYP+zuzaF4pfOuN67N80rySKM5AQk/u+QPwgZwM5oI+Twk090jST6mQRH0b5nOF/2YHZU+wAoLj+y4f9mn8qDdoFAoFAoFAoFAoFAoFB8SIGGCAQfY9qETMS9C0EHq3R9ndSebLAvm/wC1Rmjk/wDehVv8aBp3SFnA6yLDukX8Lyu8rr/ZaRmK/pQTooPaBQKBQKBQVzXuiLK+k8y5iMrcd5ZQoxwMKGCg/cCg3en+nbewVkt0ZFbHpMkjAY4GAzHaPsMUEtQKBQKBQKBQKBQKBQKBQKBQKBQKBQKBQKBQKBQKBQKBQKBQKBQKBQKBQKBQKBQKBQKBQKBQKBQKBQKBQKBQKBQKBQKBQKCjSdeFjMbe2eaKBgrsGwxycZVcEkVh832h7kdGisVjLkitreo/5lsX3W4EvkwQtLIIvNcMwTaNoYr2JLgEcUnL57Y9s8XSZnH8mS2q71H13P8Aw05PEeP6T6hIXY79jKSBtOMgk+4PtgVHzxNe6G9eg5P1Pw2tEeNxP3eW3iEXEhNpKFjiEmcj7Z7jGOcg++KmuaZ34MnRIratYyxuZ080vxF854gbZ1Vy2585VQPcHHOPftiopn3rwtyOg/DFv/pG4+n1l4niXESrGPETSbAd483+2Ux+H9amM8K26DkiNb/drf4/lv7tu664JkmS2t2nW3GZG3YPfHoGCW9/5UnL5mIjemdOjxWlLZr9vd6/7RPUnWd0JrdIo/JSbYw3/jYEgFW4/djPHbPvVb5bbiIh2cLpPGtiyXvbc1369f8Aa/RzOsW+RMOASUQ7u3YAkDOf0roj0+cmtZvqs+Pyo6+JTMszpaMVh27suAQCdvqGOOR7Zrn/AFHvUen0E/8Aj0VtStskbt68Ni88RQkdvIsBZZ+MlwNpDbXXtnjjn3q1s3rX1ZY+hWtfJS1tTT/VuQdaFr17U25BRWOQ4JOF3DA7cgj396mMu7zVhfpPbxY5EW8TOv7IoeJm6OSRLSQiNgDlhgA8ZY44OeMc1T9R4mdO3/12YvWlskblKT9dJtthFE0kt0AUjLABcnHqb88/yq85fX5cdOj33km9tVp7lF671xcrbOyWxhdH8t2k5APsUGBvzzz2H3qtstorvTr4fSOPfPFLZO6Jjca/u2U6tuLfT4riaES7woDCQZOR+JhtG3J9hmnyzWkWmGX+GYs/Ntgx21qZ+jJJ16RJaobfi5VGDbxwHODxj2P86mcsxMePatei92PLeL/wb+n2Z9f6xe03s1v6EfZ6pFEjj+uq4Pp+5NWvkmv0Y8PpccmYitvMxv14j+cojrPrK4j8jyFEcc6q6yHBc9srjsncDPNZ5c011r6u/pnScOT5Plnc03Gmv1tfuk1s1ws6t3CRTAQnD987Q27GM8VGW2piZT0zjRkxZYxduo+8eU/qfW4SWWKCEzNAheQlgoAGNwXgliMitLZdTMRG5hw4ekzalcmW3bFp1DVuvEiNbZJ0hdt7FCpIAVgM4J98jkYFVnkRFdtsfQMts84ZtEajf84Z9N678y7S2e3eLzACjMRnldwJHsDg4OatXLu2tKZ+izj48563i2p86TXVHUEenw+bIC2TtVR3Y98fbjJq97xWNvP4HCvzMnx0/wA/wjbHqqVmZJLOVWEXmrsIZWGMhd2AAxqtckzOtOnN0/HFYtTJE+dT94YLfrY/VRW8sIUzAEFJA+0nOFfjAPHOKj5dW00t0mZwWzUncV+8a3/JqzeIn7yZFtZSYQSRkZ9LYJbH4Vxznmqzm8zGm9ehfspe2SIiyx9J68L+3EwUp6irKTnBH39xgitcd++u3mdQ4VuHmnFad/VM4q7h1Chf9n8kU7vbXbwRyE7lA9WCc4Bzj5wSOK5/hmJ3WdPobdbrkwxTNji0x6ln1ToRmufqLe4MTkYbcu7Pp2E/qPapth/d3RKnH6zFcHwZad0b3H0a914cj6QW8U+3L75GZc7yBhcYPpA+KicH7e2GmPr0xyPmvXfjUR9ky/TsracbQzrvK7PM2cbf6uM/HGa07J7e3bg/XY45f6jt8b3rf1edJ9MtaW8kEsiyo2cALtwGHq5zzmox4+2NT5W6j1GOTmjNSvbP8/sitM6Akt3KpdEQbg23y138e245x8ZFVrh7Z8S6+R1quakd1P3a1vc/7PbvoJ1uXntbprfzCdwAyeeSBz2zzz2qJwatNqzrZTrdZwVw58cW16bHUvRBujAy3DLJAoXew3FsEEN7erPNTfD3anfplwerxx4yVmm4ssltC8EG1ned1U5Y43OeTj2A+BW0RqHl3tXJl3ERWJn+jkOg9OXdw9xF67YS8vvjbawDFgpPsRn271xVx2mZj1t9ty+o8XBTHk8XmvrU+vC56l4eq9rbwxy7GgJO8rkMWOWOM8c9q3tg3WI36eDh67aue+W9dxb6Pqy6IljvGujdbmKkcxjJJTbzzjHA7fFIwzFu7aMvWKX40YIx6iJ+/wCdtOz8PJY7aeH6lT55Qk+WeNpyff3qsYP2zG/bfJ12l89Ms4/4d/V9z+HJaCFfqNs0AIWQLgFd24DGc5BPBz71PweI8+lcfXuzLe3Zut/cJG76Okms3gmupJZGcP5jAYUqMBQP6tWnFM17Zly4uqVw8mM2PHERHjTCOh3axa1kuWf8Ow7RtTacgAdyD75NPi3TtmV/8YrXlxyKUiPv+dtJfDyUvbs13n6cKB+7HAVtwA5/55qs4fMTv06P8dpFMlYx/wAfvy+b3w2aR5z9TkStuBaPLg5JwWznHPtjPFLYNzPkw9frjimsfrx4nUf0bmsdBGe3t4/qD5luCocrwQcHGB2xgYNTbDuIjfplxutRhzZL9ni/0Y9d6GnuhDuu9xiB9TxjJJbOeCOBgAD7Utim2tynidYxceb6xeLfaXt90C5naeC58tpFIkBTIO4bXI54B749qicPnuiTD1qvwxhy49xE7jz6Y9Q8OA1tFbxTbQjl3ZlyWYjbngjAA9qW48dsViVsPX7Vz2zZK73Go/ENqXouVryG5+oX9yqLjy+TsGD7++T/ADqfhnvi22der0jjXwdn8UzPv7pvqvp1NQg8piVIbcrDnBxjt7jBIq+THF41Lg6fz78PL8lY39JQll0XOIJIpb2Vg0floAMKoyDnvk9sd+xNVjFPbqZdmbquK2auSuKI87n8tGy8OHjeCT6lQ0JH4YgMgHI9+SeQSc8VWMGpid+nTl69W1L0+Pxb8ti26FlSW5k+oUm4R1/0Z43nOfxe1TGHVpnftnk6xS+LHj7PFJifaZ6J6dfT4WiaQSBn3DC4xwAffnsKvip2RpxdT58czLGSK68aWPFaPM8lEmKBigYoFAxRGiiTFB5iiDFElEPcUSYoGKBigUCgUENN1DEl0tqwdXcZViuEJ77Q3Ymqd8d2nVXh3tgnNGtR/VMCruViubhYlZ3YKqjJY8AD5NRM6WpS17dtY3KCXreyMTy+b6I2Ck7W5JGQF49XFU+Wmtu6elcqLxjmvmfLJddX2sUMczSHbMMoArFmA7nbjOBSclYjcq4+m8jJe1Kx5r7/AAkdJ1SK7jEsLh0PGfuO4I9jVq2i0bhz5+PkwX7MkalvVZiYoGKBQKD2gUGOZ9qk9sAnJ7dqJrG5iHI9H6in+qRbm4mXzJFZGQq0LKTgLjH4G+RyPiuSl57vMvsOT07Fbjd/HpHiPO/e3zr3VcgVpLe5uGZZyN52rFtwSIwmcsOPxEVGTLqN1k4PS6WmK5qRqa7j7/z2kus726iW3vIriUwyhd6ow2qcA4H2PI596nLa0atE+GPS8HGy2ycbJSO6N6mS/wBYuorOW+WSUfUSBYkcgrFGTw+O2444+Mipte8Um6mHi8fJyqcWYj9sfumPrLa6O1W5e5iBlV4pYssjzK8m4D1OoHK84yvYZq9LWm34Y9S43Hx4rajVon6RMRpMdb6wsDwJ50qF2P7uILucdgN5wEGT371bJbUxDi6bxLZq3tFYmI+s/T/JF+GevTTyXEU0hfyzlNxBcDcQRn+LGBVMN5mZiZdvXODiwY8eTFGt+/s1/EbVrm3uoEjuDHHJjhQARhgGJPuOf8KjNa0WjUtei8Tj5+Pktem7Qi7Tqu6guLtFmN0iI7KzYIG3GGGOMc8gccVSMsxaY9uvL0zjZcOG017JmfLN05rt3K9u4nUh3KSiSZPVluNkeMoQO2O+KtS9p0y53C42HvpNfUbjUT/rLW0u81G9muYYrwhkPBYgAgOVyuB6fk4HNVrN7TMRLbkYODxcOPJkxb3H9vq++otduYblvMnl8hR5e6AqNrhRuJB/izk4PseKm97RbzPhXh8Lj5uNvHSO/wB/u+zbv+pZZrxbb6h4YvK9Mi4RnYx71dj7An2FTbJPf27Y4OnY6cac3ZFrd3mPeo2jk6tvX053MxVo5lQOANzhlJIz8jg5HzVfltNN/l1R0ziRzq17dxNZmY+zNDrt3DcWDPctIlwkZZfYBjtO75POd3zU914vG59s54XFycfP2Y9TWZ060yg9x2rrfH7mHKeqeobiK9kLTSi2yY1MDL6GAGcg92HPB7+xrkyXtFvfh9bwOBhy8WIrWPk9z3fWHQ5lSey9ZEiPDkswxuG3O4j2z3rp91fN4+7HyI7fExP93I9AmaPS7p1YKyzR8FVbII24GQcHnOftXHSdY51932fNxRk6jiraPE1ZteupTZ2Fz5oMi71B/wDUzk/ptwAMYpe09tbI4WHF+qz8ft8TqfwktQ1iW1+kgRkWOUea7Q4iDlifSG5C44yfn4q03mvbEOLDw8XIjNlvvdfERbzrX4Tmg9Um1gka+lVwsuxGRhI/I3bWK9yBzn4rWt5rEzZ5vK6fGfLWvFrO9bnfj/deraYOoZTlWAIPyCMg1u8S1Zraaz9GWipQKBQKDxlz3oR4Qlr0jZxSCRIEV15B5wD3yB2BqkY6xO9O23UOTanZN50P0jZHeTbRZkOW9PfnP6c/FPjr9kR1DkxrV58em/LpULw+S0aGLGNmPTgdhirajWmEZ8kX+SLT3fdlks0aPy2VSmMbSBtx8YpqPqrGS9bd8T5+7U0vp+2tSTBCkZbuQOfyz3x9qrXHWvqG2bl5s8ayWmX3qmiQXW3z4kk28ruHb/8AfFTNYn2rh5OXDv47TG3lhodvbuzxRJGz/iKjBP2+w+wpFKxO4gy8rNlrFb2mYhWetOi5b+ZJFnVQgwEdCQOcnkHJzxWWXF323t6vTOr14eK1Ozcz9dp/RunLe1U+VEilxhyB3+3OePtWlaRX1DzuTzs/ImJvaZ16e2nTFpE5kjt4lc55C8898fH6UjHWJ3ovzuRevba8zDyw6XtIJBJFAiOM4YDkZ74+KRSsTuIRk5ufLTsvaZh8XvSdpNIZJIEZ2OWPPJAwMjODxScdZ9wti5/IxV7aXmI9M2o9O21xt82GN9owMjsPjj2+1TalZ9wpi5mfFvsvMbLrpy2ljWJ4YzGhyq4wAe2Rik0rMa0U5mel5yRadz9WGXpKzYoTbxnywAvB4AOQO/zUTjrPuFo5/Ijerz59/lNbau5EJe9JWc0hkkgRnY5J55OMcjODVJx1mdzDsxdQ5GKvbS8xCVmtEeMxsoKFdpX2x2x+VW1GtOWL2i3dE+UQnRtkFZBbx7WIJGD3Hb3qvx01rTrnqPKmYt3zuCTo6yZVQ28e1M7Rg8Z7+/vT46/YjqPKi02i87lsTdNWrxLC0EZjT8K44Hzj3FOysxqYUrzeRW83i87l6/TlqYRCYI/KByE28Z+fzp8dda0j9Zn7/k75390nHGFAAAAAwAPirw55mZncvqiCgUCgUCgUCgUCgUCgUHlAoPaBQKBQKBQKBQKBQKBQKBQKBQKBQKBQKBQKBQKBQKBQKBQKBQKBQKBQKBQKBQKBQKBQKBQKBQKBQKBQKBQKBQKBQKBQKBQKBQKBQKBQKBQKBQKBQKBQKBQKBQKBQKBQKBQKBQKBQKBQKBQKBQKBQKBQKBQKBQKBQKBQKBQKBQKBQKBQKBQKBQKBQKBQKBQKBQKBQKBQKBQKBQKBQKBQKBQKBQKBQKBQKBQKBQKBQKBQKBQKBQKBQ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31" y="762000"/>
            <a:ext cx="136286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Purpose of Technology in CW/SPDG Work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Increase the use of technologies </a:t>
            </a:r>
            <a:r>
              <a:rPr lang="en-US" sz="2400" dirty="0" smtClean="0"/>
              <a:t>to support:</a:t>
            </a:r>
          </a:p>
          <a:p>
            <a:pPr lvl="1">
              <a:defRPr/>
            </a:pPr>
            <a:r>
              <a:rPr lang="en-US" sz="2000" dirty="0" smtClean="0"/>
              <a:t>Implementation </a:t>
            </a:r>
            <a:r>
              <a:rPr lang="en-US" sz="2000" dirty="0"/>
              <a:t>of professional </a:t>
            </a:r>
            <a:r>
              <a:rPr lang="en-US" sz="2000" dirty="0" smtClean="0"/>
              <a:t>development, and;</a:t>
            </a:r>
          </a:p>
          <a:p>
            <a:pPr lvl="1">
              <a:defRPr/>
            </a:pPr>
            <a:r>
              <a:rPr lang="en-US" sz="2000" dirty="0" smtClean="0"/>
              <a:t>Use </a:t>
            </a:r>
            <a:r>
              <a:rPr lang="en-US" sz="2000" dirty="0"/>
              <a:t>of data for </a:t>
            </a:r>
            <a:r>
              <a:rPr lang="en-US" sz="2000" dirty="0" smtClean="0"/>
              <a:t>effective </a:t>
            </a:r>
            <a:r>
              <a:rPr lang="en-US" sz="2000" dirty="0"/>
              <a:t>teaching and learning decision-making.  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09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Role of the TWG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To Promote and support the use of technology as a tool that will facilitate and enhance the delivery of HQPD and associated activities in the CW/SPDG initiatives.</a:t>
            </a:r>
          </a:p>
          <a:p>
            <a:pPr eaLnBrk="1" hangingPunct="1">
              <a:defRPr/>
            </a:pPr>
            <a:r>
              <a:rPr lang="en-US" sz="2400" dirty="0" smtClean="0"/>
              <a:t>Outcomes</a:t>
            </a:r>
          </a:p>
          <a:p>
            <a:pPr lvl="1" eaLnBrk="1" hangingPunct="1">
              <a:defRPr/>
            </a:pPr>
            <a:r>
              <a:rPr lang="en-US" sz="2000" dirty="0" smtClean="0"/>
              <a:t>Select technology related topics/tools that can be incorporated into “mini-training sessions” during the FY’15 Shared Learning Events.</a:t>
            </a:r>
          </a:p>
          <a:p>
            <a:pPr lvl="1" eaLnBrk="1" hangingPunct="1">
              <a:defRPr/>
            </a:pPr>
            <a:r>
              <a:rPr lang="en-US" sz="2000" dirty="0" smtClean="0"/>
              <a:t>Develop a plan for implementing the “mini-training sessions” during the FY’15 Shared Learning Events.</a:t>
            </a:r>
          </a:p>
          <a:p>
            <a:pPr lvl="1" eaLnBrk="1" hangingPunct="1">
              <a:defRPr/>
            </a:pPr>
            <a:r>
              <a:rPr lang="en-US" sz="2000" dirty="0" smtClean="0"/>
              <a:t>Identify issues and potential solutions for promoting collaborative relationships to address security related IT restrictions at the local, regional and state level.</a:t>
            </a:r>
          </a:p>
        </p:txBody>
      </p:sp>
    </p:spTree>
    <p:extLst>
      <p:ext uri="{BB962C8B-B14F-4D97-AF65-F5344CB8AC3E}">
        <p14:creationId xmlns:p14="http://schemas.microsoft.com/office/powerpoint/2010/main" val="2416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Technology Work Group (TWG)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408256"/>
              </p:ext>
            </p:extLst>
          </p:nvPr>
        </p:nvGraphicFramePr>
        <p:xfrm>
          <a:off x="457200" y="1828800"/>
          <a:ext cx="8229600" cy="397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  <a:gridCol w="1752600"/>
                <a:gridCol w="2286000"/>
                <a:gridCol w="1828800"/>
              </a:tblGrid>
              <a:tr h="6553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w Cen MT" panose="020B0602020104020603" pitchFamily="34" charset="0"/>
                        </a:rPr>
                        <a:t>Region 1 (SERPDC)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Stephanie Kuper</a:t>
                      </a:r>
                      <a:endParaRPr lang="en-US" sz="1800" dirty="0"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w Cen MT" panose="020B0602020104020603" pitchFamily="34" charset="0"/>
                        </a:rPr>
                        <a:t>Region 6 (SCRPDC)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Diane Gremp</a:t>
                      </a:r>
                      <a:endParaRPr lang="en-US" sz="1800" dirty="0">
                        <a:latin typeface="Tw Cen MT" panose="020B06020201040206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w Cen MT" panose="020B0602020104020603" pitchFamily="34" charset="0"/>
                        </a:rPr>
                        <a:t>Region 2 (HOMRPDC)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Michael Auer</a:t>
                      </a:r>
                      <a:endParaRPr lang="en-US" sz="1800" dirty="0"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w Cen MT" panose="020B0602020104020603" pitchFamily="34" charset="0"/>
                        </a:rPr>
                        <a:t>Region 7 (SWRPDC)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Jay Roth</a:t>
                      </a:r>
                      <a:endParaRPr lang="en-US" sz="18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w Cen MT" panose="020B0602020104020603" pitchFamily="34" charset="0"/>
                        </a:rPr>
                        <a:t>Region 3 (KCRPDC)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Gordon Way</a:t>
                      </a:r>
                      <a:endParaRPr lang="en-US" sz="1800" dirty="0"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w Cen MT" panose="020B0602020104020603" pitchFamily="34" charset="0"/>
                        </a:rPr>
                        <a:t>Region 8 (STLRPDC)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Janice Putman</a:t>
                      </a:r>
                    </a:p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Don Rugraff</a:t>
                      </a:r>
                      <a:endParaRPr lang="en-US" sz="18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w Cen MT" panose="020B0602020104020603" pitchFamily="34" charset="0"/>
                        </a:rPr>
                        <a:t>Region 4 (NERPDC)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Deb Drury</a:t>
                      </a:r>
                      <a:endParaRPr lang="en-US" sz="1800" dirty="0"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w Cen MT" panose="020B0602020104020603" pitchFamily="34" charset="0"/>
                        </a:rPr>
                        <a:t>Region 9 (CRPDC)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Linda Shippy</a:t>
                      </a:r>
                      <a:endParaRPr lang="en-US" sz="18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w Cen MT" panose="020B0602020104020603" pitchFamily="34" charset="0"/>
                        </a:rPr>
                        <a:t>Region 5 (NWRPDC)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Donella Sherry</a:t>
                      </a:r>
                      <a:endParaRPr lang="en-US" sz="1800" dirty="0"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w Cen MT" panose="020B0602020104020603" pitchFamily="34" charset="0"/>
                        </a:rPr>
                        <a:t>MO PLC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Michelle Smith</a:t>
                      </a:r>
                      <a:endParaRPr lang="en-US" sz="18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w Cen MT" panose="020B0602020104020603" pitchFamily="34" charset="0"/>
                        </a:rPr>
                        <a:t>UMKC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Ben Franklin</a:t>
                      </a:r>
                    </a:p>
                    <a:p>
                      <a:r>
                        <a:rPr lang="en-US" sz="1800" dirty="0" smtClean="0">
                          <a:latin typeface="Tw Cen MT" panose="020B0602020104020603" pitchFamily="34" charset="0"/>
                        </a:rPr>
                        <a:t>Carla Williams</a:t>
                      </a:r>
                      <a:endParaRPr lang="en-US" sz="18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2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Work of the TWG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To review and select specific applications (tech tools) that correlate with the tasks of the CW consultants, and;</a:t>
            </a:r>
          </a:p>
          <a:p>
            <a:pPr eaLnBrk="1" hangingPunct="1">
              <a:defRPr/>
            </a:pPr>
            <a:r>
              <a:rPr lang="en-US" sz="2400" dirty="0" smtClean="0"/>
              <a:t>To ensure that the CW consultants have access to training and support to use those tools effectively and efficiently.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39624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dirty="0" smtClean="0"/>
              <a:t>Focus Areas</a:t>
            </a:r>
          </a:p>
          <a:p>
            <a:pPr lvl="1" eaLnBrk="1" hangingPunct="1">
              <a:defRPr/>
            </a:pPr>
            <a:r>
              <a:rPr lang="en-US" sz="2000" dirty="0" smtClean="0"/>
              <a:t>Communication and Collaboration</a:t>
            </a:r>
          </a:p>
          <a:p>
            <a:pPr lvl="1" eaLnBrk="1" hangingPunct="1">
              <a:defRPr/>
            </a:pPr>
            <a:r>
              <a:rPr lang="en-US" sz="2000" dirty="0" smtClean="0"/>
              <a:t>File Sharing</a:t>
            </a:r>
          </a:p>
          <a:p>
            <a:pPr lvl="1" eaLnBrk="1" hangingPunct="1">
              <a:defRPr/>
            </a:pPr>
            <a:r>
              <a:rPr lang="en-US" sz="2000" dirty="0" smtClean="0"/>
              <a:t>Supporting HQPD in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0265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Tech Tools Chart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36282"/>
              </p:ext>
            </p:extLst>
          </p:nvPr>
        </p:nvGraphicFramePr>
        <p:xfrm>
          <a:off x="304800" y="1447800"/>
          <a:ext cx="8458200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0705"/>
                <a:gridCol w="2154695"/>
                <a:gridCol w="1964918"/>
                <a:gridCol w="1766383"/>
                <a:gridCol w="1471499"/>
              </a:tblGrid>
              <a:tr h="18874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Technology Work Group—Tech </a:t>
                      </a:r>
                      <a:r>
                        <a:rPr lang="en-US" sz="1000" dirty="0" smtClean="0">
                          <a:effectLst/>
                        </a:rPr>
                        <a:t>Tools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4" marR="613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6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Purpose/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Focus Area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4" marR="613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Application and Practical Use for CW Consultants (Pros of using technology for this purpose)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4" marR="613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Available Tools Evaluated by the Technology Work Group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4" marR="613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Additional items to consider (Cons of using technology for this purpose)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4" marR="6136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Suggested Training Time to Become Proficient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4" marR="61364" marT="0" marB="0" anchor="ctr"/>
                </a:tc>
              </a:tr>
              <a:tr h="22925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Communication and Collaboration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4" marR="6136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effectLst/>
                        </a:rPr>
                        <a:t>Conduct video and audio meeting online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1000" dirty="0">
                          <a:effectLst/>
                        </a:rPr>
                        <a:t>Save on travel costs (gas, motel, food, etc.).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effectLst/>
                        </a:rPr>
                        <a:t>Share files, video, pics, etc.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effectLst/>
                        </a:rPr>
                        <a:t>Chat, blog, deliver webinars/online training (e-learning), build relationships with more frequent interaction, share knowledge/experiences and ideas, showcase, coaching, etc.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4" marR="6136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 err="1">
                          <a:effectLst/>
                        </a:rPr>
                        <a:t>Webex</a:t>
                      </a:r>
                      <a:endParaRPr lang="en-US" sz="1000" dirty="0">
                        <a:effectLst/>
                      </a:endParaRP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</a:t>
                      </a:r>
                      <a:r>
                        <a:rPr lang="en-US" sz="1000" u="sng" dirty="0">
                          <a:effectLst/>
                          <a:hlinkClick r:id="rId3"/>
                        </a:rPr>
                        <a:t>https://www. webex.com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 err="1">
                          <a:effectLst/>
                        </a:rPr>
                        <a:t>VSee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</a:t>
                      </a:r>
                      <a:r>
                        <a:rPr lang="en-US" sz="1000" u="sng" dirty="0">
                          <a:effectLst/>
                          <a:hlinkClick r:id="rId4"/>
                        </a:rPr>
                        <a:t>https://www.vsee.com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effectLst/>
                        </a:rPr>
                        <a:t>Skype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</a:t>
                      </a:r>
                      <a:r>
                        <a:rPr lang="en-US" sz="1000" u="sng" dirty="0">
                          <a:effectLst/>
                          <a:hlinkClick r:id="rId5"/>
                        </a:rPr>
                        <a:t>http://www.skype.com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4" marR="6136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Limited hosting licenses for free/basic plans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Limited technical support from hosting sites for some free/basic plans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Additional equipment required (webcam)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>
                          <a:effectLst/>
                        </a:rPr>
                        <a:t>Limited storage/sharing capacity for some accounts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4" marR="6136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dirty="0">
                          <a:effectLst/>
                        </a:rPr>
                        <a:t>At least 30 minutes, up to 2 hours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4" marR="61364" marT="0" marB="0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464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defRPr sz="32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defRPr sz="24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dirty="0" smtClean="0"/>
              <a:t>Web Link – Tech Tools Overview Chart</a:t>
            </a:r>
            <a:endParaRPr lang="en-US" sz="2000" dirty="0" smtClean="0"/>
          </a:p>
          <a:p>
            <a:pPr marL="457200" lvl="1" indent="0" eaLnBrk="1" hangingPunct="1">
              <a:buNone/>
              <a:defRPr/>
            </a:pPr>
            <a:r>
              <a:rPr lang="en-US" sz="2000" dirty="0" smtClean="0">
                <a:hlinkClick r:id="rId6" action="ppaction://hlinkfile"/>
              </a:rPr>
              <a:t>http://moedu-sail.org/collaborative-workspace/technology-work-group/</a:t>
            </a:r>
            <a:endParaRPr lang="en-US" sz="2000" dirty="0" smtClean="0"/>
          </a:p>
          <a:p>
            <a:pPr marL="457200" lvl="1" indent="0" eaLnBrk="1" hangingPunct="1"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192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CW/SPDG and Technology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ie 2"/>
          <p:cNvSpPr/>
          <p:nvPr/>
        </p:nvSpPr>
        <p:spPr>
          <a:xfrm>
            <a:off x="576342" y="2967335"/>
            <a:ext cx="7991329" cy="1904286"/>
          </a:xfrm>
          <a:prstGeom prst="pi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Blogiquette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(Etiquette Guidelines for Bloggers)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8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Blogiquette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3"/>
            <a:ext cx="3276600" cy="39623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Don’t say something that you don’t want the world to hear</a:t>
            </a:r>
          </a:p>
        </p:txBody>
      </p:sp>
      <p:sp>
        <p:nvSpPr>
          <p:cNvPr id="3" name="AutoShape 2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xQWFhQWFyAYGRgYGBofGxsfHx8eHSAgHCEfHCgiICInIBwfITIhJikrLi4uHB8zOTMsNygtLisBCgoKDg0OGxAQGywkICQsLCwvLCwsLCwsLCwvLC8vLCwsLCwsLCwsLCwsLCwvLCwsLCwwNC8sLCwsLCwsLCwsLP/AABEIAL8BCAMBEQACEQEDEQH/xAAcAAACAgMBAQAAAAAAAAAAAAAEBQMGAQIHAAj/xABPEAACAgEDAgMEBQcJBQYEBwABAgMREgAEIQUxEyJBBjJRYQcUQnGBI1JzkZKhsRUzU1STorLB0yRDYtHScoKzwuHwFyWj8RY0Y2SDlOL/xAAbAQACAwEBAQAAAAAAAAAAAAAAAQIDBAUGB//EADgRAAEDAgQDBgUEAQQDAQAAAAEAAhEDIQQSMUFRYfAFEyJxgZGhscHR4RQjMvEzBhVCUmJyopL/2gAMAwEAAhEDEQA/AOodO6QkoMkjTljLL23M4FCVwtBZAtYgUK7aiEyUxXo8Y+1N/wD2J/8AU04RK1m2MKC2kkUE1Z3Ew5PpzJ30jA1UmMe8w0T6Jau62xbFX3DD85ZZ2FgsCOHskY3VcggixZFfeM2Ws4CsGy6ByJA4cbb8dbG8AldOgVvK4mSSrxM8psfEHP8AAjuD+BMmmbFU1qQZ4mHM3SefP6cR6gS7jbwoHt5SVQyFfHlyrnkXJ8iPhpmAoU6T3kQLExO0reDZRSLkrSEdv56WwR3BGfBHYg86YgqL2OYcruvwtz0iP4yf20v/AF6cBRlQ7rZQxKWYygWB/OzEkkgAAZ2STQoaICLoeU7RcSZmGVhfy8ttVg4gPzVHt8DpW4IujV6dEKGUnIsAzy3+99OyLrQ7WL8mQZCJDSkTS17pa/f7UP3jSsiVqy7dc7mI8Os73D+S+2X5Ti/nosi61T6uXwEr52RXjy8kWTXn5qjddq0WRdQQ7vZsgkXcEoxoN9Ylo/cc/l3+R0SE4Kn3J28bBHkkDGj/ADsxoE4gsQ1KCQQCaBIOiwSgqFtztsDIJXZFHJWaZiOQPdDE1zZPoOe3OiQha7jqG0QkNLJkPsiScsT8AAbLD1Ucij8DokJwUVsFilBKGagStmWXmjXHn/8AXt8RoF0lp1Zo4EDszgFgttNJSk9ifN2ur+As9gdXUqPeGB59dclB78okpZFvpZhUEMoakOUk0gQXllyDziVxNG7I4oavOHpsPjda+mvV5VYquP8AEX5qfY7keHlM5FKSXhmkeNjk4pPVmpLKiyCa++t9AZoZPkbEaa+6kKhAl3wTn6gPz5f7RtZ4CslAbfcRvK0SyyllJBOQoFQpI+PGY5qu47jStMKV1t1WQQqCXlJJP2h6KWJPHAAU9gT8joI6ukFlJl8oaWZWYgYNiWtroHFSLoE1fABJoA6LIRv1Q/0sn61/6dOySx9Tb+ml/wDp/wDRohEpb1vxY1XHcSgs1XjE1UpagPD5ZqxAvufWqIUwsdFSaRW8TcSZK+NqIa91WIB8LnEkoSO5U8DsEPNM+SPOxk/rMv7MP+lojn8vslPJYOwk/rUv7MP+lojmfh9kTyQ++hljCsNxI35WNSGWKiGkRWHEYPuk+vetEc0TyQOw6k/htHHQdRIQx58y4OAR65eJ+pT+EMxktHPrrgVvp4ZgDaj9CRI5EuGvLL7kKWCSfNpVSllK+WwQSqjzAg8Bha5GuVSwATqILicw3jr6K17aGQU3Ou2b6ak2g7gwYGxdBNlvt+hMziSaR28tBC3uk5Xz6kArRHYqSO+mKU3Ki/Hta3JSaBfWNdNvOfMEA6KeTdwbdaReS4QKgGRbgBeSBdMCAT7vbgakXNYFU2lXxDvEdpkzEaza8SLkDXW6H3ayEJLHLwfK0j4qY1sdlKgcsAGBpvgQRWokH+QP4VtI0xmpVGX1AEkOMcQSbAy0iRxBUUcaIgjjKviLBeiFYBrEflJyJR2I9KPyGkIHhB/voFWOc97i98ieG4tGa4ECQAd0y6QeZLJ8RiGftVEUpWvs0tC+eDepsPuseK0bH8RIHveed/LgmWrFkSPqHVUDuJI38OBgxkAY01LXAHPv9hkTR47XElShQPuEjSALkYY0j8qhSVBVgrM9hVUBeSCbNdvUmySH2uyjlciOVXkUhXcPUmKhQMQh5yXyliQQWJBHu6Qg2CdxqpNrs4po44Eka4lR3DZMGyjoclqIo2KYrY9aOgAaIuFrFFtE8TGdywfL890fPkL5SSc25Sjy/bkaLIupN3FtFMchkkDEOyYlywBIMhCgWtWb4FZEH0p2RdCJs9lLiRKw5xQViBZCgOCtMD5UAkBuwOTpS0oujX+rfWH3ErKQVWDzoQA0TSliuQogZGyOBiedO0yi6k2S7NiVic5YFiQ8l0PDu2J5K4xgqTaggEANyCNkXQu032wXErQxLhSA7UEtGfiwor3n47rZ7aJCLozfSx7ECXCR0OMZxJZh6IAvrZJHxsqPXi+jQ70w0wefDfrzVT35RJ0S/fjC5N4RIWDhI1DmIIOQ8gagtIaa64ZhZuhrp+Lw0raSbT5DjfTyGipdxf6DbzPosHbyyKG3Mo28JtfDL+jE+TIFRkteVhYorXYlgOY0xTbmPGOG8Xsdx5zyIJEuMDrf5dTZtptwqgAll4q6NUABVAfC/vJ1hc4kzor2iBCB63vHQoEz9WbGMtkoVuB6XdcErweD6agVMJJsdlHOYTGvgyRwEpbZ0zUQ9hvOw8rsWBsSLfJ1HVNSwdW3URbxVDxK5USEckDzOfKBYRQ4/m1ywFElq07osi9vtNvJG+5KvD4qMrNJSOoJIJJPa+ACSRiqgcdyxulebITpuyjcVtN2MXWyoxsK3JKhSuBBfJaAALmwbFKx0TMorqOx3jSlklXwxbKpr3rUAVQ7KZDySC2B8tUZEJSFJueqOjRxSxrIzxr4gTkZFXZqB5qonxFGzxxR0pITiQpOndeialI8M+UKOKObFVCV73I5oUPw0ZuKULRva3ahyjSYkMqAkGiWzFAi+xja7quD2IJMyeVNttulkywNhTVjsfKG4PqKYfv0wZUSoOs/za/pov8AxU0FMILp25RIQStlUZmIF0oL9z86YAffqMwr2U3vgA6mBfe34lY/lUqUhhiplOJRvsgIWABBoWAMW5Hcdwahn0a0dQtX6UODqtV9jcEbkkCYI2JuNd9CJhj2U4lE8jg4xj3vKFuy3C3eNkVwCMObW9IMdmDj111orHVsOaZosGrtrk8LnSbeRm0GFmTrO3DRlsGaQjIkhR5CDlRJFi8uTYAPNgDQajREpNweILXASA3QXJvtYA30sIk6RdOElMnZfIe5b1HI4H4Dv3B1aCTosBYKepvy2Nt/fTcITd9Ms+VVK8HAsyAEAiwVB4INFSKOolnBXUsTA8RIPGAeeh5iQZU/S9iY18zZNSrfwCigPn6m/Uk8DsGxuVV4iuKh8IgXPqdT+OAGuqN1NZ1BJs42YOyKXHZioJFdqPfQhA7uOEuUZSD5RaMy2W8SgSpBr3vl5tJNAbTq8URRFgkV5nNxqAWjxEanMA+UAMhNXxZFjnUZ5IyqXqCxwS7YiORiD4S0ZCFXw3PAyxJ8oHPNc+g1IoS9uq7UxlvBJe+QMq8R5FDjIeqyBQW9CAByCBEnknCk/lvbB1j+ryeTNewIBOHiBvNTArIrljYOQ5LcaMyIRO+6SgVFSHxUA4GZtcCrIAexogkZXTdiOdOJ0SSaeBslmLZCdGnwMlCNVVmJPk8QcOqFxJ3dRjioAjF5UpVr223hiVSqLHQYhaogyHJhXxLDt8Rq1rS7QKEpPtN9HORcMY2hJbOUJ/OsxBUDIglmcG/mw79tFTD5RGruHLj15qptWTy4qGLcna5w7qSQxHk7mSVEVSbIwLEN/eYhuwC1qdZ9OBVED/x++3ytzSpseTkgnmpvZ36m5IXcxbqUjzEsjN6E0vfEsMqN12FAACh+L7wwyw4DrrzlW/p3M/mDPNS9cldJi9hfIgR2sKPMxkXKiELeS75Kg48ji+iA5kczI30tbeLxz1sqn2dPK31+n0W+w6kIlcvfhZM4fEi1VVzcIBYBfNrqqN3yLH0i8gDWwj1sJ8oHFJrw0EnT8I3rO4mVb26hyASRwTdeUEFh5TzZHPagedYzK0CFX94+3nHhbhZo5CjLliwL5KozcItZfkxQYe9GcbxsR5FSEjRH9F2ZgEpBygSPEIrSNytlqR7xPJBAZrI9DY0AQlqoNt1FYI/C3SShXqMhwjRAuuRjQg5MoBrm/dq740tEtVqN3tNyJI9u5SSUhGNSL5Xpn8PtgXQMQy1kRlzV6cynEKcdLCh4tluDE8YrDLIZFs2Zsw5JIaro1Y+7RA0CJ4raaLerKHxgkJlChyhBjjxGRAyJ8zcd/gSK7EFKyni6zIzxKdu1sxDEUfDABu7Iaw2FkLjTAgnRJRAQ8E+3O4MRZ2kVgMmbErj2UEYkgGQDm8vEHJrSkJkFOOnbSFcniCflDkXWvNfPcdxzxqVjdIr3Vx5F/Sxf+KmgoSTYTKzBCJkAUhpBgI2BdqVmPIN2BjTcnsCCZmhLQ+eNt9eupVjMTklmUHcTseIv8500R43YicRiEWmROA5EZI8yiiWs1a/FG70oNE5bAf1y+34Ws0jVZ3hfrGu7gNCdBA0PMaXI0Tpc0iMs0x8y4mgpFnuQMRVGivcjm74oyE6lSOKoU3B1JmhnceQNzP8A5aA7Ruzj2Sh8+S1EeYk0CQTV/MD9XGphoF1jdWcW5dByEInUlSvaEILq/VYttGZZ3CRggFjfcmh2+Z1Fzg0SUnOAElKtv7ddPc0u7iv5mv4gar7+nx+BUDWYNSnWy38Uy5RSJIva0YMP3HVjXtdoVMEESFs+1QuJCil1FBiBkO/Y9/U/rPx1JNQN0iCqESDzZWqhTl2u1o3RIv5nSgIlFtGDVgGjYsdj2sfgdNCVdc3OBRBQzIDHj3S6IQOO5Mg/AH1ojRRYCC47fOCfoq3uIgBA9P3NSNGQAnjFMGZnJFOQ1t2/m+wJAAPHA1ZUYC2dbTIAHC1vNQaSDHPrrgi5+qqIgdsoK5KuWJCRhsOSOCeJAaFdjyK1WyheH218zr9lM1LeHrqUHv434bbwwzF5Ho5kRqV5twLBbINzXvAfeCnTpE/uEiI2uevldD3vH8RKIKRbl0jnjWSaFc2ZfcV+wAJIayQWAo4lRZBC2/HSaXNMNdbmR17zwlLwuMHUddf0k3XdwyIsm7jVnJKQbZW8kjsO8qcjy885MKN0GoaqxeMpYWk5zTbjv5A218hw0VuGwz8Q8A2+Xr5flLYFgWUPvJkk3bVkz9lvsqL7qqPh+PJ5PzjGYzF40lzQcm0L0TaT2M/ZHh47n6+gU/th7PxSwMQoWRKZXXystc2CPX1vvqvA4urQrAT5j7qqi41nd3UMg6cjtCf/AEd9WfddPgllNyEFWb84ozJZ+Zxs/MnX0OmZauI4QYTfquwE8ZjY+RuGFd+OB+uj86rWilUNN2Yaqt7cwgpBuNhu4w72shkIzCs4FHw1YKoUnyqrUwtiW7DWttSi6BpGkxzjfifLmqS14B59dfJES+0GKP40JWRYi4WiQSByDxQ94ep4JuqOoDCyRldaYUu+jUXWz9ISTbLDtJFhWw5xWyRZPIJBFsLs98SCCCRrI6mWyCIVzXTdQbTa7xUQlxO6I5yZwEkZsmBAUCgGSMCxwsrcmtRykGCpSCtd31bcRpGz7VZWVULSA+GqlwVas7Iogg3QAZbNE0vFCVljrXT9lGUEjMhAfFg7swLxlCbIb7CUDfGNdr0GExKXbjYSRTYLvpvCMYCiUnFVXDM5FKkONnLJSKPJs6iQE5sm+13W7jRiyLMoykQwtfiAmRgvN1YxoA0CQMiLOndKyFw2u7ZoZtq6OFkayAaqRS+BBJssVbgUe3Nac3uEaITpe122fiwbt4UWiyF0WOiCBSigCCU4IqiAQSRUfD5J3665K1dTU+EgJs+LFZ7WfETmtTOiikg3B/JRCRkYkMqqPePjEE3YsKDky/AfDIHVRb+2XROt+HWx/CpqO8WWepVpwF3Quqv1rWZXSYhbaEl7Qhe0IXtCFR/phetgOODuIr+7K/8ALWbFf4j1sqMR/BVB9jFX82p/DXkBVeN1j00Tv6G9mMt7MAApkESgCh5ASf3MuvU4BpFOSVrw+hK6ZretCwTWkhQbPfxSgmKRJApolGDUfgaPB+WkHA6IVd+kDrkO1hUurPMzfkEQ05YeoNEALwTYI7CjemcR3ALjpzVdTKGy5Ujo/tluduTNvNskikks0TAOtgWxQAIxoAFverua1hHbLahyD6/Mk+2nqqG1WAyQfh+Fe9nPs5di0kC+LtzRdQWshcbDg+YkKAMD3AA7HXVo13VagIdfjwJ+V99tVcQ3JbTrqPRZVpN3GqIoigZbDCiLjkACeVhwcTyv2aog9rvDROYmXfca3HRUbvEAQPsU7fp8ZkWUrboMUvst98R6E9r+Gs3eODcuytyiZVL3Upk3W7nfkba4Yh8AFDMfvZv3BfhrxX+ocQ99ZuH0G/uu5hKYaxrR/wAzc8uHv8lYun7FBscSmfiRF3AFlyy2fvu6H4DXqsPQZSpNpgWAXLqVnPqd50OHsuf73r4i6eIWLHdUEERVgxYmlFHnk8DXi29mVTjILSBM+i9A9zWvdiQQWgTYjWNI810f2V6SNptINv6xxgMfi3dj+LEn8de6aIELzKa6khL+s7qSNVaKNpDkbRe7eRsRfZQWx8x7auosa4kOMc/Ue9tlB7iBYJbv+qJIjiaEtHa0jRMWZXIQHErYPiZCivYKfXV1Oi4OGV177ja5v5c1W54I8Qt5dbqLoihxLKhhjeVPDJQUzOMyHkWgQxDZY8mj3065ylrTJAvfhaw5WiUU9zbrit5dnuoRL4T5WFESlhQCqaUKVIHNA13Ufnc6A+k+M48/U6/bnyRke3+J8uurc1uvU93lGDCqIzlSzZXWXelvG0PBb7SsCAKOo91RgnNePp8b8Nk877W66+Kkh6nHLtnmmVKRWvmxWN9yLFhvxB+dai/DkVAxt5TbU8OY2hSdO6lC/isChAbEEMhyCxo5AIAsKWIok0b59BB9BzSBe/LS5H0lNtQOk9aSme2lQikK0vFLXlriqHau1aqLSNQpgg6KJOnIJPFF5c8ZHGyACaurIA/++ownKA6l7N7eSm8FC6449hwtUp8pFUOxBH3XegiU5UW32jRwhTkB48eCu2RRQ0ahbs8eW+57883pRCJlLtptctztnxJAD8lFK3nIfeILKRV2K7ryLo7KTow7hz49dT6UPH7gKuGsquVf9pfauLaeSjLORawoRlX5zE8KvzP4XrPXxDKIlxUH1Gs1VZ6B7T7g9QjG5dfD3CFURLwjYHJRZ5YkWMj3NUAONYsJj+/qEaKplYudBXRtdRaF7TQqZ9LhI6a5HpJEf/qLqjECaTgqq/8AjKpkkpx44IF38O5141ousIVl9jt59S6Eu4EZchWlKg1lbkWTR+zRJrsNexpS2nK20/DSnlKg9l/a/d7jfQLN4ccMsblYkFngAgljyTXwoV6az4fGd9ULRso06xe6Nkv+lDbh+o7dXsxvDytnE4s55F16jVfaTnNZmaYUMSXAgA2U/wBEi+Fut7AOEpHQfK27c/BgPw0+zqheySnhjchJfaLetueo7iX3kgPgIPQY3lXPfK+fgdY+1asuDFXiHS+OHzQmw6xHKzBGBK9x+7trlVcO+mAXDVVKX2S6ien79R22u6IR19FPYH8D/dJ71rs9n4qdTcdSraDy12XYrt8aBQFUAACgAKAHy12ySTJW4CLBVNvbFxcg25fbl8Y2Rxm/pYVqByPbzdq1yP8Ad6X6k4cC+nqugcAcmbMJiSOA81B1To023kmnhBmhmbxJIvtqSACUH2h3Nd+eL4qjtfsg4v8AcpmHD4qWExLMop1LcHcPPko+j9cbbxKVvcbOgFK8yxD4EfbUD7mA+PA1nwPbJae5xIgi0qyvgs7jls7WNjzafp7cFboGhnVJVwkX3kagaPxB9CP1jXpGuDhINlyi0gwUN7RdW+rRZAZSOwSNfznPa/kACT8h8a1VicQ2hSNR2gV2HoGtUDR68huqTs+vyxOsjbszYuBPGVFKpNFhQ8tckVQNVzrz+F7VxLq7RVbDXaHj5LrV8FRNNwYILRMzM7wRsYXRd1uFjRnY0qKWY/AAWf3DXplwwJMKsbr2025TLwNw6Ahr8MAWCGB87L2IB/DXP/3bDNdAddbv9sxBtA9x90yk6JtpUDlCikB6BKUPe7A0D6mueNdhmKqC8+91zDSa5KenSbSV0aLfBjTGvEUSFmCBThQApQR7lm/vuIxrHtIAG319deam7CvYRmlN5t3Ks7ALIyKFrycG8Rw1cm2LXfAVgVHDGYYw0wbTffroiDsqyXByEbrcIWWKaGREBKuzoAkilnQtYoGwhY8XTCgRqzuHkhzHAnzuLAx8VHvGgEEdX+yIm6VtpmdiKZmORDi3PhtF6EkDHLgVypOoCrVYANo4c5UixjuuULO72EiLOUbIyilULWJZjZJB/wCLuAPds2bOm2q0lsjT6f19EFhExuhZRuoawUyAI3Zs65LKvmZWY1S5fA89uZg0an8jFxy8zoQOMKJD26ff7KRfaNg6o0JyaziMywAIHIEfqDkLIFXyK0v0oylwd8o+fpxR3xmCOvZNOre6n6WP/GusR064q9Vx0/8AyzBMnVnq8a9897V2+douQrkga14c/tuBNvX8D3McpVVX+Q669ArVtJS6KxUqWUEqe4sdjrM4QSNVYDIlch6/0xtlvmWUl4N05eORjZy7lHJ5Nel+lfPXA7Uwrv8AI1YazSHyd+uvRD7/AG18J5XU5xkejqbBv07VrkUKppvDlVfULqPsh7QLvdssooOPLKn5jgcj7j3HyI17ClUD2yuix4e2QiputQpuU2rNUsiF0B7MAaIB+PrXwB+B1MuAMKchJPpT23idM3AuqCt2/NdT/lqNUSwquqJYfJc9dx9WZif90f8ACdeNaP3QOf1XPGkroHs1svF6LFFV+Js8f2kP/PXsqY8IC6NMeEBc29l+orE2w3EjYpC5RyfRWVk5A5+GuHhSKeKcDusVE5XCfJNPbD2h2+93+2+rN4qxK4dgrBbNEUSBfY9taO06jTRsVZiC1xEKb2W3Ji6zEB23EDRn71BkH7o6/HVHZL7RzSoGKkcVV/Z22Ewf3mlbL42e4+/jvrN2latPWqqf/kd5lELsHi8EM6OkCusKqgVqdsjm32jxx2/forY416QZEKT3y0N4IX2ncNt+/NgqR3v0qtV4IEVoUAV3PrEzJs5nPDrAzcehCE/x16nQLqsEuAVRRVi/k8EgRh1B+FkDH+8QdeH7He044udrK7uJ8TK+UcPYFdC17pcBUf2qgXaTRTxUonlCTR/Za7/KKPRr7/HK+93wO3cJSqUs5s75xx+663Z5dVBpG4FxyPLz3HqpvY6EJvN4sZqLGNioJxzbIE12Bpa4+AvsNH+n6lR9DxqHaNxTcf5EGed4BQvXeoJJuJJGaodupjUj1c+8w+6gP+7fY6x9vYl1So3DsvueutVowFEtpyNXcf8AqNfdIk2hk2zu0ivGkHgpSFWFMSxkBJ85Pft27d9c/EY57qlKkRGU8ZF+HLgtlJrKdSBfMZMxwO4115K6+025I6a5bvJEqH/+SlP7mJ17PEPyUHO5Lg4NmeuxvMJDuoM02e39JZFDA+qqM3H3Yg/u14jsikK2Nk7X+K69Z8CtU9B6mPlKsvtvvPD2U3NM6+Ev3v5L/C7/AA17TGVjSpSOuPwlcjCUu9rNbzVXMO3TbRmdUCY8lx29e+vnuau6sRSJmdl33vquqvFMn6fZTbMPCok2MoaOv5ksWiI+C/mH7vxB7a6eD7axGHfkrac9VjqUWVDlqNyu4gR7jSOYTqfqcO62ZntkVbWQWAyA+WQNYIrE325FEEWDr3mArirDmb/MaaHrcLi4qi6kSx+oUf1fZziRY1AceQFs1treXGjTDzByao1fpWtuatTgk21tB4Dy4eqzRTdIHW6z0+QNt54hJ4YZS0eUiMVV0U3kCwxyax8Ay8AY6HyKjXxPGx1B9LwPceaGEZSJ+XUdcFNtdtuogTE8Uyu2Xm4JBioHJaWs1XsptSfXUHOpPMOBBH34a6c9UNDxpB/pGdLueIHcRjxFe6KMMSO1FgLIusl470TqurFNxFM2I469cCpslw8Quieq+6n6VP8AED/lrOdFYkCb0xGFi8ojAkLKsTuOHfuVB7369sfS71fTaDScYGvEdf2lBdUDBuYTGTqjLiSyZv7sPPbJErPnzBpFHYDn5XrHn567deYXSbhWukAGBq70J0taGnn8lt1vpUXUNqY3vFxkjV5kb0YfAg8EfeNSID2wVz69GCWO2XI9iZBI8E/lngODCzzXZxxyDwb+BGvLYzD9w/kVy8paYKm6N1v6jvllH8zOAky/Cj7/AN4JJr5t8dbOz6+Xwnb5KdF+R/Ipr9K8Xib3a4MVcQlkdT2OVqQRz3Hf5634+t3bWuV2JJBbHP6InqvtaNx0fcxyMF3kaKkqGgWt1XNR6q1jt2Jr4atp121KUg7KwPzUieR+Sr2842j+tRH1/wCGteYpXrjz+qw7LqvsLX8m7Kv6tF/gXXsG6LpN0C49uo2i+uxhATDuJCoPPAYkcfdVa8/jWAYoTaVgqCHuHNG772YmTpydSG5LuFSURIgVFViLHxJW+/HAOug3AUhSMC6s7n9vMNVsu4x3nTp1/plTk+klL/Bjrm9muLahb1qq2HxAhH+3vsrNtdxJu9tGZIJfPKi+8jWSWoC8Seb5q2uhR11sbg+/EjVX16JJzNVRfr0bANlfoFAJJ+A+Hy764zcHUBygLJvCtfsP7KTbuWObcIY9vA+aqwp5GFEAr9lRwee/bmyddbCYE0jmdutNGiZkrp/VeoRAGN7ZZLjbGiBeKkNzwae/uB+V9dlFzhPW/wBlqLw1VCFQynY7r+dTiz9teQrr94H67HodfOe0cLUwVcvYLTI/K9DSqE/vs9R87cCme26tu4FwaMbkAUr54P8ALKwQT8+PxPOuvhf9RsyRWF1ldgqVQyx2XkZMeRCS9Q8WSYbrdsqLED4UKGwpo8lj3Y3XYfdrDju0jjT3dIa29PJb6LKdKn3dO/F23M+g9r6prs1k2ezeRr+tbl/KD3UsKUf91QXI+OQ16KmG9n4OTqB8VzXkYvE+GzRbyaN/qhugdLV51i7x7enf1Bf7P7wf2GB765nY2GdWquxFXXZau0K+SmGNtmHs0aD1S+SW4OoP6F5cfh3b/Ktc3tMtd2i0NEQQPaB9FfQbDaI9finntS+abOAfbIdv+yqgV+twf+6deh7ZrijhIG/X2XO7MEVHVD/xBProFr0tPF6l/wAO3hJr4M9Af3chrk/6co3znz+n1VuMOTDNb/2JPtYfVe+kKQs+1gBPnZnNfBQF5/tCfw+Wup24/JSB8+uuKOyGgVHVD/xEoXqG2mZ4fDWMojB2LsRZXlaAFnzUfSwK9deT7OxdLDVO9fJOwV7srqZE3PyU/S9j4AdndSXJdzWKgn4C/n8STQ1U+ocQ+Q2w5m3rudwEnvzhrGg29yiPY6ASPu2oHbyMqAEeVmUMJDR791B+YI9Ne07AZVpYcF0jgsXaRBe1p1DYP29AmEke18b6uYQpIFHyoCVDNSjIM3DtZVSPMwJ7jXe/UVAdeugFze7bCW9TMKTSCJWXMYykBBGeADz4TsuIK2fKl9zeWpfq3gAG8cZ+iXcNmRafJOekwLJAUZ5HXHwmSQJkrLYa6XljY5sg0pHeyjWl+YCDM2TDIEG6K6X07wcwGJVmDAH08qqfXkkgsT6lj95VSrniduvwk1mVZ6p/u/0q/wAdVHRWJZsN02UUXlwcOT5WYmmewaICCqpiCDyODV3Mpg0y7gevPy9VAvLXiFodtSeGDE4jfMSM9MpRgfMMT2xokEXz7useW2ULsd5L85zAuEQBIOYbXHGwMxbVPNlt/DQLd9yT8SxLE/LknjVrRAXNq1O8fm6gCB8FQfpT6Diq9QgWpYSPFx+3H6k/Nfj8L+A1jxmGbUYevVYsQy2YKo7jYx7hMwT51A9OPn9//LXmW1X0XZeCyESkr7/cq48VSxgiXbxce8MzjXx7hfwHrrqVXjEtYwFWOeXhoOoWOob5ZGEe6iMU8bClcVR+djse/PHwOqjhK2HJy6HVQdmbYpx1l8NrID+YQPx4/wA9YcOM1dvmlsuweycHh7HaoRRXbxgj5hBevYMHhC6bRAC5T7eQyQ7/AHgWGWRZ41dcI2bnDEiwK7g652Nwj6tVrm7LLVYe8kbwundP6PfTU2snrtRE3p3TE/v10abYaAVopCGAFcz2HsXvjFCJ1jgSF1cl3zk8jA+VIwQT6AXzY1go9mu70vBuZ6+qyig4C5XVtl1cSbiWACjGqsCSQWyFnykAgDgXZ54NHXYfRy02v4z1K0tqS4t4JLCGkmzk28W3NBDIxQOxYSZY0TlVKQrAcFjzq406bLtOY+Xl7enJQBLjcQoemxRgh03TSyxJ4tZnCTylc2bA5ZRhbABxxFDVtQuIyubAJjmLzETaDPCZUWgTYyfn0FiHpXihZTt2bxwXI8dsRRZQQRRUtFKzA38QRYB0nVQ3w5tLaevzEfLggNzCY159bfNWfqvSYtwoEq2RyrAkMp+KsOR/A+uuXUpMqNLXgEHitlOo+mczTBSj/wDDMo4XeSY/8SIX/aFD92uSewMHJIBE7A/haxj3aljT6H6EBFdN9mYomDszzSA2GkN4n5AAD7jRI+Ot2GwFDDf42+u6qrYurWs4wOAEDrzRnVejxbjDxVJwOS07rR7fZYX9x1oqUadSzwD5iVUyq+n/ABMLfpfTItumES4gmzZJJPaySST20UqTaTAxqKtV1Vxe8ySkU3sREVZFn3CI5NoGQjnv70ZP79Y6nZeFqVO9LfFrMlaWdoVmgC1rCwspup+zBeVJIpzH4cYjVcAygC+1kGyDX4DRjuz6eLaGuJso4bFmi0tygg8Z+hU3s50Bts80jyCR5cbYJjwuVcZH84/u1PB4GnhW5WfFLFYo1yLQAIhK+s9I3b70zRrEUEYRC7kAVZJoKTZLMPuVdZe0+zHYyBmgK7C4qnSpuY4G8aQsbrpM6pluN3DCt1wOCT6BiVN6x0v9N4dv83E9eqn+vA/x0x6kn7KOf2b2cSeNuJ5JVIyHm4ahl5RGM345oE8a6VLszC07hs+f20+Ci/tPEvEAho5CPz8U73/V4tqqRohAAUAKjYoD2FKpJNA+VQTxZxFsN5sFz9brbru4MSsYxizlQ8oxsfZUKGsO9mlT5+vAYOiBzSLZ9M8ZY2ljXdBC5UAxY+JIc2Mt1a2bXEEEMCUsLpASmSrX0zamNKYguzM7EdrY3Q+Q90fIDUgoovTQgeqf7r9Kv+ekdE0jjejE1PwQSRdUZWHBvEElgpHJYHiq1qoiaZ0364/RU1D4uuKL6nBE0oQOiWG8QEcHLFSp9LKljV3ZU0b1geBMadf2uzh6lVtLNBOmXlEmeMAgbREiQl7dDQMqHdHJmYAL7wZlViT5rvFWA4rzjjizDu2gxPXQWoY55aXilYAG+kAkRpxInyN72adP2bI2LZSRsqx0SSgARizCyeG8q1Z5v4nU2tg/Dr4LBiajKrNADc8zJADTpcXOmkLl/VOmfybuDGSX2kxJhe+EIFmNq9fh8R8TdcbtLBT+4xcOtRNM30WvTwN1u9lEOxmMjj5R+ej8vLqjs2iTVMqFO7wF1L2n9ldtvkxnS2HuSLw6f9k/D5Gwfhr0haHCCtzmhwgrkXX/AGJ3u3K7RSJ4JmxRxwV/7QvygXZPI+fprA/s79zvWDrmshoEOHBdyd1jQkmlReT8AB3/AFa6TWkkNC2EgCSlp68rMqwKZQ10y1jalgw5IqsCLPALJ+dY0DDkAl5jr8+08FWat4F+uvglu/eWUQkTRRzYsGt1BAJwfhbsj4KwAdV5PpawMZmGUkSNvUdEaHZQdmdEGNeut0kDQCU031uTAOjK5s0afEKxLeWSPv3wWyWSxp8eUT4RJ29p4XB9zYAqsBs8evtHsiOsTJDDAm56h4MQiHiKxCzu3lPIUljYyuuQ3xBoUscMziynJm24i/WlxwV3dvcBe2/FIR7T9PAYJttxvXYlyzxKiFnChvex4JUGyGPz1rGHxbtPBEfDT5pigz/ldQN7W7lZ9u31baxx/WAmNu7qZn85U2FDWzchfUj1I0q2CNOi5xeSY4cNJVhY0XhdW3e0Ji8NCQPKtlmvEEZDLlrK2L73664b5dPNXYd7abw4iYnneLa63iUrMU0KqoIJfKMHNjizMSr8jkY/Z+zQA4NiqHNHW5st4dRrOLiNIdoLgASLc999Teylg6vIw5iZSWCgkN6lbBtR5gGJseXynnTD3cOuvRQfg6bTZ4MAnbaeZsSBzvotZ+rypj+SqPxDGZHYCgpILNwAoNWG5HI+NaC5w2TZhKT58fiygwBxvA1mJuLb8FL1Dq8ivhFA0lqCrg+SyGK2QDx5DZ9LTvlw3Pd/xEqFDCU3sz1Kgbe43tE/MR66QpI+rEyKnhMMlYgkMBYoqoJWiWUs3B4wIOgPkgQouwgDC/MDBFhGlwTraDA5yCENF1Zo0Qusj5qGLMuKqW+4HFb737oI76WcgSVa7CNqOcGkCCRAMkx5m54RqZ0UcvtIykkwOFUWRzmQASxVao4lSD5ufKQTYBRqO4KbezWuAAqCT/8Am5ESZkSCCLcQdCpdx1iRHVTCzW3mC4nFWVitEuLJZSO3oR3q2XkHT+v7VbMHTe0uDwLWmbkEToDFjOvPSYO6NvzPH4hXEE+XkmxQ55AI5sUQOQdSY7MJWfFUBQqZAZ49Akc7HdQdY6R4rLKrOs0YpGDHgEgtS5BSWArzWO3w1IiVnlLdpMNzHJEyJFuIzVBiVUhkk8rriWCkrkoqmFdqJjM2Keix05wyrtZfEVwCVZmLSEEsCWJsDIEgE1ZyxUBVJYtZB4rbcbxYWTZIrAOCA3iYuL74Xyccl/KG+bFs/BRMWRFpUc8h225gR5CICuKr5QT4a2ZHYBfKLoxixxlwARpmxRqrLtdwJFDrdHtYIP6iL01FS6aEF1LvF+lH8G0jomlEatjt8FvJzkfFZeA11iGAbjI837vY3q+iRldPPaeO8Wv1ZVvmbceKIni20k0viYkgKrBgR6E0D9oFe6jjg3eshyFxnl911WOxNOkzu5i5EX3F42IOh9lDNFsolIZsRH3GTi/tf9/lSTV8hvW9RPdt1269dFYx+NquBAnNyFtvTURMWjaFnaxbUNGyM9xkqop6BIZzxj8HP8NAFOxG39qNR+KLXNcB4oJ04gDfiB80l6n0SKRRAdwJYpJKkiDIWNUAUs8MKXsRV8egNbmibHfTr0Wh7hXpu76jENs4gwNdY8zHx4gD2Z9hpdhO8pmSQY+DBx5h4jC3fsLUDsLvntq7DYVrKhdtr+F5sU8hkKwdM6ywlZGkLIGVQJGj8U5M0ZNIq1jIACOeDfHbXTq0W5AQIN9Ji19ydQhryCQTa3Dy25rbf9OKRZzSwlkkyJmFoAymOms9iCGrgZcdudKnVl0MBuNtdZ/HkpObaTHr7LHRH28coWAPK71G8nlr8mi2WPcmiOOTYNAAHTriq5svgAXjzOyizKDa8pV17q8WxlkB3SK8kWYLHJw4pKEUYA5TEA1/u7o86spN75rRlmDoOGutzrPvqp924Ekb8dJ8utFXN37RjckmGC7BQvupOSnvUyLyVyF0SO9cjjW+lg6jAMxje3HSVPuWEybpbvJdy6sJdw6q3PhbdREpJNkkL5jZJ7nm71pZhaQMxPn19VYBGllBtdjChsRAcks5Wz8yT6AH1760gQIbbkE0dFIrDjgAfr+QGkQQmoupxHLa2aY7uABPzR4g7/PWXFGaD44G6i7Rdx15dRSifesssgKl1QZgccUEPHFknzkfdX3VknMVvZRa6m0gwTb4nnppPnKy/VXC8QlnbEhboAMGIyauB5SDQNGu+jOdh11qkMLTJu+AJv5ETA9bXFliPrDFmBhYDEtHdgsQMseVrIjngnsbog6QeSdOuCHYNoAIeDeDyvE66e20WKgi9o7IyglVSCbIs2BdULscoAR3L16aQqk7HrodBWu7OgeGo0mern1nkJQe+6suRcCYqoWXEFCjUqsSPtClPYMORyKILRc/cecK+jhHFoYcoJls3kXI8jJ3IPIyIBZ9oiWxEVEuIwHcL5iSPNQPHY2uXvL2vUu95KgdnADMX2jNYTblp8Y0KMg6qHdoiro44BKErduLBqqpMrPHmUdzWp5rwVQ/CljBVBBHmJ22md442J0Sbqe43K+V2QgYliGwvIOePOhNMnChuzc3jzU8vFiRty+vLjuuhh6eGeMzQbzFp0I5OFwbmNrRKd9GYFXIonLl8aL+VSC3F2AceeeNWUzPXJc3FgggHhpMxci3K024pjqxZUk6p0OIs0+BLIM0VFW8xyxqqdnCovmusRVHnSIlPkl829+vEwIwikjIdiGJJAOJK8CxixKs1ENg2JHda2Kemijhh8eP6u4WGQPnGPEPiEByGYk2WbgsHI94hq8oJXIo5qXa7kSFdq/8/FTKs0uRK2cXkCHzOAA+DVyQQbFh8kFHSdZfxABGyoGALOjjMfaZW91FUW3nORxIxFqxDKUJ5qSSC6j3i/Sj+DaR0TStelJNHAzSPG0ZNYlObcMPeU/aQHjvRHINavo1SxrhEz58+Hmq3sDjM6ImTbwyyeGwJcUWIJGWFUWquQSCDVih2sXldlc6COtV0ab69GkHA22nW+scjvsb21QLPt4lNxZguxb1ZS5lsEdsb8Re9ckn1OoeEbT0evVag3EVXWfEARsDAbpvMZTpyCJ6f4G4LgRuQvcs5ZSfMhF5m6o8H4gjvem3K7ZU1+/w4acwvsBBGh4DW3yOkI/+SowPKoVvstyaNqR3PYFE47UoHbU8jVm/VVCfEZG40nX7m/MnVS7rbq0eDk1wASaOQIxIP52QBHz1YxxYZ66KzPGaUj35G3kjLZzsSWVQI15sKzAKozkpro8UrHy1zY+sYhoifP2v1zUQzcnrr+kTv+kruJIpcQYyvnD5qxUg0ChoXlibIDKV/ATpYgsYQNduvKbc1F9PMQVSfpE6vuF3kex20pgjbb+K5jADe8y+9VqKXuKPbnW7AYdlUF9W8KwCIAVc23QoVo4A03vNyzseSWJ5r1Px4Hx12w7KMrbfTr8qeUJiVDGguIU81Vs1+vFVqOgkpqGSTG/Qnir5r7+4/HUgJQsQz4ggut33sAD19a+Ok4A3QoU6xBHbyvH4nbgqRXoQASf11pOBNhojzSvqXX4HeApKpddzE1c+jg9yOBqjFWoPB/6n5KLiF9C68uor2hC9oQh32SFw/OQN+81XWNlbq6NXX8BqOUTKtFZ4YWbeQnWdddVJPEGFEkfMEg8G+40yJUGOLTI+6hh6fGtEIuSigxFtzd+Y8+p/XoDQFY/EVHSC4wdtvbREeGLuhfxrnTVWYxEqOHaqrMwu272SQO54B7cm+NIABTdVc5oadur8VjcbRHILDkcWCQa+HB7fLQQChlV7BDSpIYlUBVAUDsAKGgCNFFz3OMuMlb6aivaEKvdV6RM8wkjxXFs1OR5JCimFGhagkqRa2tecnUSJTBQ/R+trNkCsZ3UdE2oDPGCQJFRSzjys1KfVq4s6QJ0TIWdzvnO38faxuzO2MmYKyR0MXIXA+clFT8wGmPCtbuRZLdazzJuovH2jZAeR2uYSgKVekoZgkcFRiWyHIrRqLJ6apv0DftNGWcBWVijJkrMpXghyvlyPfjiiNDSkQp+o94v0o/wtplCRdP24M0JbxqEdqFsxE5Ny/HlI7jkXY70damOigQI1Pn6dfRUuH7m/0R3V5YoHWQxyszOW8hY84qpJUHmkW6APukdzzhqENgx1/QXVwtOpXa5gcAAIvGkkgA7eI/HgLDN1uEMR4BDKSW4XLJCzkcWT2ZxXckgetRNQcOtforxgqxaD3ljEaxBAA102B4DXZRneSg3FtVjkJ8xKEjGzdla81YGvmavEnSLnatbfr8dBS7mkRFSqXN2uBfyM2nNfkJiQETtYZJ1aPdKbWQkMoK1ifKb7HIWfLdDg0eNMAuBa9U1H06DhUw51bob66j05xykIPr/XQHCKokxflLBWTCmOJCkiZHAxT443WQItJO3XXW65wCbez2yaKMguzKTaZ3kFoVlYByPJNgcn42SAQkTKYbfcK4JU2AxW6PdSVPf5gi9NJcK6912OTqm8mLHgjbxgAlj4fDUB8XBI/Xr0uBpinhwTab3Ke6M2sO/3NfV9k6oOFaY4Dt3ojzc88G+e2m/GYenq6Tyv8dE8ysGw+jTcSAfXN6yj8zbDH++ws/dWsFXtUn/G0Dzv+PmkSVXfaH2ai2fU4oYA/hvtcmycsSwciyT9w1pwGIqVQ4vMxH1TGyxHs4n3+xiljV4XmYMrAFWODY3fB8xHHy1Zj3uFAkHh80nBdN6h0Xpm1ieaTabWONBbMNuhoXXZUJPfXBFSq4wHH3SAlVDde03QiviJslnrnybIenzdFHH361fpcURJmOZ+6AAV0vp27E0UcqggSIrgNVgMAQDRIvnWFwymChc+h+k+SmJ2LMiu65RyryFYreLAEdu1n79dCn2ZVeAQ4X8/spQFafZP2ri3wkwSSNoiA6SAAjIWCKJBBo/q1kr0H0XZX6pFOpd3GppnRT8CwH8TqiQiCpEcHsQfuOiQlC200Kqbz6RenxsyeMzspxIiilcWPTJUK3+OtNPB1qglrbJwhT9J+y+G4/sW/gef3at/26vw+f2RCyfpQ2GN5TX+b9Xmv/DX79L/AG/E7MPy+cJWTf2W9rNvvxIYC9xMFdXUqwsWOD6Gj+o6zVKT6TsrxB9PohIvpB9sztz9W27Abgrk8horAnoTfBdvsg8ep9AdeCwnfHM7+IUgFS/Z3213SOXTdfWlHLxSMpLCvsFVBUmuByPl6jo1Oz6L2/tm/p9PqjVdf6J1aPdQpNEbVh2PDKRwVYejA8Ea4T2FjsrlFIer9a2cUs23beR7eY4uQ/lAJ595qBVqFqrA9+RfB3TyJAMcYkJwjd9uyu2jfaMsqIQD4YDZjgYgRowFk2SBSgHj4VmUwI1UnSd4ipCEYvDIqqhUEhDiMV7ZhWHILnjgXyNIG1kiFt03ogR3Z1UDPJFVmKj4EggcihV2F+zjpwglHdQ7xfpR/hbTKEu2/TzIm3a/KhDYm6sEmyOzHtV+6QCPUG2nUDWkcZ65fXRVvaSU9rVSmsEaELOhCrnX+psaihJssoYVIpI8RVIWRR5TwQRV4sGB4FxKkLKGOSPaeDAIs3BzJTlYWaldiACyBsmIpaJLe6LIWiOa36/1iUyfV9qCZLQu62fDBbkOMDiWUHEmwfNZUANpk7BEQJTXom0WNCF7liWUSO4ViSSAWJrvzVc2aGmEipdl0uCEsYoY4yxLMURVLE9yaHJ1IknVJGaSF7QhcY9oN743V9045ECLt0/ezf3r/DXoezqQbQB4kn6KW6WdQlYbrp5sX9dj49R5h8Pkf4atxoBw7/JJ2y6x9IaA9M3oP9Xc/qUkfv15/DmKrfNAXI+tTY7Iso/3fp93fn569Q/+LvI/JSbsu67WMRxKo7IgH7I/9NeTN3KAXA/Zly8KE2MgXYHt5iTx95166lam3yHyUgZV6+idT9Z6gfT8iO/yc/wI/fridrH9xvl9SkdVW/aHbx7rqW9kljVxG6wrfPuqAR+LWfx1t7ObkogjUymQCVXtvs4CI3G0njSSQxJMtqjMuXFq3/CfTmvlq11Wi+oaZAkcQEeSvv0Sbt45t9tjJJJFCsbp4jElbB4F9hVcfL565fadFjHtc0RIM+n9pbwqV7Mve2VsR77mz8Sx/wAuNdygIptHIfJPc+aapuo0CqpQknsKvn7vj8uw1Ybm6aZQbxHsg0e2J4P4f++NVFjmppn9FJH17qQHqsB/Urg/xGuP2sPEw8j8/wAqB1TT/wCGsJ3x3LSM8LOZmgcZZSknzFj3QCqSu471xrF+qf3Xdiw66KRWn0u9MX6ou6UAS7WRSGAF4OwRl+7zBq+KjVvZ9UtrDgUwofor3NSbyEdso5xzdeIpUj9cd/8Ae1b2oyKgPJBVJ6t1ON9zvp2rEzsFJHBEYEQ57V5Cfx11cEzu6Iv5/X4qW8K+fRZ7K/V423Ugxm3QB8MABY05Kih9oggsT68enPCxtbvaxd6KHkrf0zpMUBkMShTI5duB3JJ9B2BJr79ZIQjtCEH1DvF+kH+FtBTSdOpmFIfysCqVUlZGpsciHYc8AKbyNi1ri7GijSD2nwkmTppy/pVVH5Xaj1+Ksms6sQPUOprECADJJjaxJy7dh+HJHJoC7PGlKYCr38p7meSIRAApRflxG+QDqeFLAFbrIEcuDTKtxueuuvROwCN6v1JoixhjSScJTUBbMVtVBDWO1hWoMDQaxWmSiOKhGyG3uV1D7uQuqMiqxQEyPa3TY92K2x7KC1LYjVapOdvishMu5mzaMUloCRxkURiKx94d15oCwphETdQ+zqqrLJM1NyOI3pWflleTJ04clcUIXL4kigcSgq4amor2hC9oQuAdFkeQ7iYGln3Esgb/AIcq/wAjr1eHaG0mg8ApCZPmp9xGv1rpwAI/22Lk/f8AC/WtVY4n9O+erpPXXvbOLLp+8U+u2l/wNrzbDDgU26rjEe1O42ixsSMo0o8H0B/V8teve0EEcUDRWHqftJ1UxNEZdrUiFMhFIHFirHnoHXLHZVEmznfBFwk3S9uViiQiqUA8VeIA5/j9511jAQNIVy+if39+5PlzjF/chJ/cw1we1v8AM0f+I+ZSOqofSanEkzMR40kknzGbHjn7/hWuxh25KLW8h909SVvEk7LBB9aLwQMGRMIwLAIHKgNYDE2b/HvqtuDpU394JnmZ1RdWP2BFdUljYeXcbPn70ZR9/ZzrF2q0FrXcJSNjKsmy+ijp8YAKzSKDYV5nxH4KV+P79c446uRGb2SVW+krom02k2wXb7eOJmaRiyjkhVUeY9zy189qPx1u7Le+pUcXEm31CIEeqXv03xt3tIAWjEshDmMjPEKzE2QfzT3Gt+KrOZRJab9f0pHRdC9jfYx9juNxKdwZlmVFGS04xv3iDR4PcAfdrgYnFOr5cw0n4qKx7Se252+5+rwwCYomcpMuAS/dUeQ5MR5q4AFc86lQwb6zS4GBzThVD2v9sDvY1iEZhhV85c3UlgnIWlsAXzZPoONdHC9nupul5Hp16KQU3sLuG2+06j1ORSqOo8HLguIw+LD5M70P/Z1mxzxVxDWNvEDzURcpd9Hvs8d00cbi4Nvi8xr+ckvIJz6X5mPyrWrGV+6p5QeXmdz6H4+RQTZdq1wklnQhe0IQe/8Aeh/S/wDlbSKaQS7ZpI4BGBZjIkfKmRSrY8XQu28xBoZVybGrDvDWnNxsON1TUbLrKzwAhVDVlQvHtdc18tZzE2Vg0QB6V+XMoYgFleh+cFKNZ9VZMRXoUB1GFKUMd4IJiDCFVrFoCWYAs1rXLAFmJQC1skZAkhTCFBu9mkLCZdv4swChUHIjssT4bFLxBJJrkCqXkKQo1UnVdtAki7tz56qNJGADOR5AufKPwVABHvtY50GNUC9lXOnxLLI263SQyxlnVlkQK8MgxAGLjgMqKAXK497KycLz9euuKaNfpE8jgpmsTh7QgBT4i4DxB4oNotApgwJBIIy8pCJV0A1NRWdCEp9reofV9luZuxSFyPvo4/vrU6bM7w3iYTGq4t7Ogrtol5rEM1jtdtX7+2vXwJlNuiIIy3nTlBJH1qM38hZ/hzrHj7YZ/W4Sdsute3DV07eH/wDbSf4DrztL+Y8026rjfTZW8CMoaHhgG+4of58a9habobonvs97K7vf7Zdz4sUYcHw1KsxIBI83YCyL9dcmr2l3bywDQkex8/ojMl2w3Bk28UlYkqQw+FWrf3geddCm/MJ4wU089lZTB0bqM9+Z5ZqPwNLEK/EXrh479zGZP/UfAfdRbrKrUsSbXYq4X8oYr5+J5/idd7PJPAJiwlOvaD2Xj6fD051z8d5RHMxdyHZo2JNMSBTAVQBrjXGwOIe+qQ42Mn6pSYWdhN4PUdnP2QloW+5wQD+1ifw1rxrM9I8R/f0hScF2LXnVBcy+kVlbqe0QgkpA7ivizAX/AHddjsv+Lz5fX7KXBA+zdP1jb1zhHK3yHlxv8cv3jV/aFqMdahDl1Lqe/jgieaVsY41LMfkP8/lrggEmAkBK410nZHfbhIphTbyR9xP3yWIchLrg/wA3H8heu7W/YoAdHq3ndMu4Lp2z9h+nxgVs4WI7F0Dt+t7OuM6s8mZjyt8lHXVI/pZ224mi22120TMJZhmwW0UILAc9lFkGzx5Dq7BwH53GI6txPDnCYIAVp9m+iJs9ukEfIUWzerMe7H7/AOFapr1TVfm9hwHBJM9VIWJHCgkkAAWSTQAHqdCbWlxgaoD+WovEws/9ruvp3I7DkUWoH0J1DvBMLV+iq5M8em/500EkbqXf+9D+l/8AI+pFZVU/DWfCJZlU+EkbBo2YZNHIKBDCmwlyIPpgfXW2i7JTDi2bzrzHwkfNUVW5nEA9X+6vGsauSvqgnDL4TeV3Aa1yMfFWAKtScbvkAsb+CPJMJAGh6ckaSSr4z8KGdcULd2AOOXPGRFkD082o/wAU9bpttdwMctwU8NSDEzA5lhkWK5Ek8dqAJ81Cq09NUkH1TZPkW3MnjbeJFfGkDHEtmzgY3QK3RxIseHdaCmtugKJJRPHl9XlhwCZFlVlpSjr7qFAlV3yeUHsBoHFIqz6kkvaEL2hCov0z7nHpjx+s8kcQ/Fg38FOtvZ7M1dvK6NiqZDGPD7UpFcE3XY18v/TXpNHKYFlL7Ow+N1XZHjFBJKR8MUxH72HPy1z+0zloZeJH3+ig7ZdG+kIf/LN7zX+zv/hP8e2uHQMVAm3Vck24dNqvAP5MG67eX9/x166xcmNF1n6OYyvTNmD/AEKn8DyD+IN68jiDNZ5H/Y/MqIsuQdInBjYZcCVx+Hik/wADr1GH/wALTyHyUtymm53ldDhhBA+t72RT81Erkn48FV1y2tDu0HHYX9gPqlsVHFtRNudntrsPOrGvVYxm3Hw8tfr1uxtTJQcRvA9z9kzpCvP0yRf/AC4yVfgyxy/vx/8ANrh4B2XEN9veyWxVE6p+WhYgjOg4+Vcga9G5pIgdFS1XZOgdTXc7aKde0iBvuPqPwNj8NeUqMyOIUFyr2z6ug6tuSzKvhQJCGY8DKnJ5PxbtXOu32Yz9qTx+Q/KlpCL+i6aKTqMrROHCbWsrvlnX/p1DtWp4WtOqiSDorV9J3U9pFtlj3kMs0UrcpE2J8gzJJzTtV43zXbjjl4em97vBqEwER7KeyW228h3UDTHxYlCrI5bBSc/Ll5hfFgk9tKriKlYDOdEk96x1BdvBLO4JWKNpCF7kKCTX6tVtGYwmBJSv2P8AapN/G7LG8TxkB0ejViwQVJBBGpVKTqbsrvnKFYNVpIGfqiKCTlasVIA5FAtdevAsVd8VeolwC0swr3EARcTy1j525bpWu3mmGMjgKeQyMwHK+Ug9nPcMhAXsQBXNZDnWO/Xv8PkthqUaJzU2yRsQONwdxxa4EnUEnaSSaESGE1hfIVzQLNVOvopbygglbtTXYsls5T1+FFrK5Z3o/lzA0A1aeIF9jo4TqGe+96H9J/5H1YVzVVth1ZAkMkMAklEIQMFbJyPKUtVNDJSMm4BVuw5O2nQJZD3QPS3O5+XEKl9QBxgK1dL36TwxzR+5IoYX3oj1+fprNUpmm8sdqFNrg4SFNuIVdWR1DKwogiwQfiNQUlV9ls3haOTcM4jQBWL+a2F0ckuolycgycjIXVDUIhS1W8+6XeSY0rbdCHIdWUmuzL5g5YHlTiV8oIOVYuZRojtlv03a4rHL4RBwmDABsWq1ZXzBsWLqx+rRqlonepJL2hC9oQgj1WK6tq/OCOU71y+OPfjvq3uHx+RPtqoGo0Ko/Sj0Lc7wbZNsIm8GbxJA71VL5b+XJv8ADWjBVhQeXOBuIU52Vcb2P6qTnJLsolr4yH0J/N9B8D6a6H+5U9GtJ9fwnmTv2I9hJ9tuxup9wklQmNVQEDzEG+QK9fvv5aw4zG9+A3LEHjKUzdXbqe2jnjk20nKyxsrL6lT5TR/HWIAjxBE3hUfd/RNsAttLuwFAHEt/KgMD37UNbBjsQ6wPwCRsJV/2kKIipGAERQqgdgF4A/Cq1hiE1TpPoo6WWYnbt5jdCaUAfcA/b5a1frKuUNBhBunieyOyG3j2x20bQxXgrrliTySC1mySbN3qjvHZs03ShQ9M9kNjtZlmhhWOWiikM3qLIClqul+F0DqT6tWoIcSQEFMPaDpEe728m3lJCSLRKkBhyCCLBFggHkagxxY4OGoTVX/+G20FKs+5VseKlW6HF0UIPf4VrZ/uGIiZ+AROye+znRounwiBJJXDSMwMnma25PuqAF/ACz89ZnufVJcUi6NUK/s50591JI+2jknd6dpFL+YIrUM7A8hHYDUv3AzW2vxj5hLMJhNEXbbYEosUdFUbBVWrNKGrsPNfPzOoNY99hzKC4BSbnwJlVXEcqObUMFdSVPf1HB9fjoAe2SJEeichBt7RRf7tWkGSKCgsef5jtXwar4rVowr9XW115Ks1W6C6bIcl5UixyrVf3HuNZ9DZWoHY7Xa7ZvDhSKEyHLFFVcjR5oD4A/qOnUqucRnMqxtJ7ml4FhqVBuN1K7vGsbJSdzfmBJUlGBKBhwwvn0ON3qokzC2MpUmMFRzgb7bb3BvGoPuJ0URiSGyoV5VIARSFBuiFVSSAaBZcj3LGwCTqMBunXLrdTzvrWJIaZuZJ8yYEjYxsBYkBQzdSc4vNikWdYjLIk2uIIOWQssfKKw+Hm0i86u06srG4ZgltKS6Jm0RrPCDEDxGZ4+FbvvY9rJUoQZ+4y20rm+bUL25sntdn1OmXBhv+VAUamLpzTm2oMBo8iT7D7I+TdLI0JW+JiCCCCD4bmiDyOCD9xB1OZWCpSdTs7cTxBvsQkOy6fN9X2+DTACBVURjbUQwBpzKhYegONghQavjWylUZlvHrm+EGPfy0WVwdmtz0j6qx9F2HgQRxWDgtGgAL7mgAABZ4A7DVNV+d5cpMblbCj/liO6piKvKhVfGryx/4sa9brVGcStv6OpE2nh9J0nlM7RKB6lsJ5ZFAceH5mWTFTgx90rTKwYAsLBIKmiO9uJWfSybfUI/DMWC+Gb8oAA5Nngduefv51JRW+12yxriooep7kn4sTySfUnk6EKbQhau4AJJAA7k9hoJhMAuMBR7ghkYBgLBUMD2JHH/PTa4Agoyu0hU0bCSagUcNGCkYVlMS5xrG2R9UBUsACCQ1EDnXQFam2SCCDcnexJ9zofmsppVAAHAjltpHt99FYZ+iKRIQxLujKC1HHIUSDVj0B57AfAVmbiCInQEfBWGmLobd9L3MqOjPGqyHPjJvDIUAIooWtgMWtb8wxF2Jsq0mODgDa2176+fK/mouY9wI4/Bel208TJUsjgyDjEtYzshj9nyu3pXkQWKpgPpvBloFvp8bj4nzDLXN36+n9KTf9FeSQsJAAVI5zN2VIsB1oDE+6QTY+HKZiGtbEfL7HXmEOpuLpn58vspdl0UIzEyuzMCGJJDEZBl5B4x83bi2Y8XqL8RmAEC32g+/2Um0ovPXXzW+26SE2/hWWI8wJd+WByBysleQDx8+NJ1bNUz/AEGiAyGwhdn0WVVX8riyrio8zqAKC5WVLeVf+E5MxvnVj67CT4ZB8gfrF/O0KDabgNfqsdS6eXjixd3ZVxDBkzLKOGBf1yWzRF0buq0qNdocdACeccxbkp1KLogzI6m61h9mhhUj2A4l4yHm4ys5UQVGN0OL7kkmTsUSfCNo+231UG0YFzzUe8m2jMsryPHamMEoy8cC7ZLCedebwsp6gabBWaMoExfj8jrY84nZBLHGZ6+1/LRQbaTYrLE2fiSlnVclBYM1SE44grwRRCgAH53qTxXLHCIFtNOGu/vqkDTzAzJ6KK+pQ7eSENLMTmcfeq5CigMUAABZezcElib9KzUfUa6Gj+p0nz20CeVrSJJS7ebfZss8mb5MzHy5q4/J4FbqytxseOLUjmq1oY6uC1sDbWI11+PsZUCKZkzvz4fhO4ujwyASHJg6HjLykOQ5r4HLkEUefhQ1kNd7fDw+lvkrRTaRPV0Vv9lDKVEgBKm1GRUgntVEHutj5qCOVBFTKzqcwdevx8FaaWYTFuvx8FDto9sqhgFUL5RlxRTy8hvUYgZd6A50jXLtTx/Kn+mc12UNk20vrottxvJGrwFVqYqwbiiCOO/Aok5U3pwb1UXE/wAVop0abf8AMSLSI8j73gRbe4hDjpICGRizSrk6sWKsMucWK2DVkWFoDsPigzirTiyXZGwGmARAItuAYN9bnXU8BJN7LuAVEbpEy4sPL4qtY4cM1AEfHuL5FjUC5zrRb4/FXto0sOcxcC4GRrlI4ggXIPx2MFE7t4og6ilkccrgcGIGRYKSFPCkkhroCzdakcrbb9eiqpNrVSHatG83AJiJAJ1NrekSoNrDPLIWljUxNj5XYlQPKbCle/HHunk32ACAc4zt1srKj6FGmG03HMJuBfcQTOnHUWEakrff7R7mUxtL4hBRwQCFoeXyspFMCatQQ3J76bgb2lRo1mQwhwblmRzk3uCLg6wSCNNFNBtmVoS95NJXJs0sTgZH1Y8kkeprmrLaCBdZcRUa4wzQT7kzYbDYeU7wi+gj/ZoP0Kf4RqbdAsqPOmhVePpUgnjdVRvBjEanygcAgFiDlYVvdx73TAMdZ+78Qjbrr6Su07F0zQc1xIznMRfkYG0SNZ8wSAmM6SxrDHGTiqhWcKCTRRT93lLH9XoCDN2YAAddfRY2OpVC+o8XJJAnkT63gfkgiHbby9wyGdiAFIXFQCxLgg+W6AC+vr66U+KJPXorKlGMOHimATMmSbQIOsXk7bKTeNuRJIIlBQ0QxIsEqR5QWA8pUEg98/SidN2efCo0hhjTaahuNh5723BMcI8kLhvuUDjkGnYLwMWwulotlw1ChSkA2dRAqaT11qrpwFnEcLCb3GbUzEfxnWTJsp4tpMY4/FXxGRmLI7Dm7og8g43Qy79+DQ1INdAlVuq0RUd3ZyggQQDbjwieXlohNj0CVQ2TIA8oLJZICKFChTXcAYWRytHiq1FtMj3HtM/hX1u0KTiIBkNIB08RmSeRJza2M8ZU20D7fbESryqgc4EOQPdXFVPNcWCbYd+2hoLGwVXVyYjEA0zYk8QRzMki28bBby7fcklrupLUApYWnU42Kqih818hjXYFlrjfrqPiotqYYANjUX11sRO//bSLQJ1KmmTd8YsmXh89scsT8Rl7+PwGN+upQ9VsOE/5AxPrEjnH8Z4mY2Xp9nO0TKZAWDh1bFbYDF6rgCnBAu+ALvk6Ra7KRPX9oZWoNqhwbYggiTaZE7k2uecwoU6buMShkGGJVcDiQBkB5gtgtak0KGNAHuUGO0nro/BWHE4fNnDbzJm/CbTBAuOJmTwGHgncAoQsiAxvTAN70bCzTgErZ9fe+fBDj6fhMPoUyQ4S0kEWto4H/rIny05X9JtNwyV4yM448rsoLXzlQJpSSMRRII5BA0ZXEa9W603Q2rhmunIQOYBttEkXOs8diCVu7zktEWu1YBgrqQe4OXIojy2LogcGyA/FMSoAUABVA3FpBtoRGsze+24iTEOlbnAgShCxPlUkhbFkhiMyzPd88BzVkAkyO49dfVWHFYbOCWTEXOp2iJiANLXLRNjC36TuTFAhnY0w5GMjBD2YM3NKD6tQ780OExxY2XH8KOKpCtWcKI05tGYbQLSTy9pW6RbJRwISInNdm8N1FkDvgQEBx4rHtxrT+pcZ8XIx9YWH9DUsMh2IkbGwInaY5KGTaGOX8js4yocSBwyILxCWAFstUj9+KB55Grw9r2S95mI48+Olh7rIWlpgN+iztzPI8azQxMFY5t5WKEWynk2psIwpTYYHy1y3d21pLHEToOI6nfaLygZiQCB10EXtQ/isr7dRGRQdcfsk4hhZNUbBoc5ChwTB+XKC1xnh11opCZgiyZogAAAAAFADsB8tZyZViUR9OYM5kaMxm8gwvJQxdW5rBlLEH3gaB8p1WKbier9eq3PxTMoyyHDeYgwAeMggcoki4W38hxhruowQwX4Gwzcn7JYBq4N5c01aBSE2Qce/Lz0J9IHqASPKLSJUUpnLvHAscSJdWvewCCOCtE5C+SCASD20HNMCym3uAwVKxLieenHnItbcGxGq2bZyo3iLbMSGfE0KHcCM8Fj+dYPz4ClZSLpCtSqNyGwEgTrOxLtQBwuPclQDffWwyxRigQWzIF0zABhixB8p4OLqa40g/PZqtND9IQ6o7WYjyFwZE6i92m90btehRLlkPFJbK5AGIpiw9OaJ4Js9ueBqYpgc/NZqmOqujL4YEeGRtB9+AtyTTU1jXtCEFvvfg/Sn/wAKTQmFB0vdJHtYGd1VTEnLEAe5fr8gT9wOot/iEole67szNCVVEcspALtQXIHzDytyOPTUajczbfFbMFXFGqHFxAEGwmYOmoQydMc5FgqJipWKIiskJZSCVUXdHkVwAbGo5CfsFccTTEAEkyZc4bEAGwJ2neb2utjt5F2wVjIGDehd3K39unyJruFb7rHGnlIZCQqU3YgubEEcgJjaRA5Zh53uodvFMfOBKAAtIXJHlchqDEG2j5AftfodIBxvfr7qx7qI8BynW8cW20t4Xa5dfJe2203DSlmZ0ULYGTc20tLQbEEL4dkgn4H1AGuLpOn5KKlbDspZWgEzwHBt5iYnNAkc+Ch6eJkfIxzWKMlm1I8FSQBkbbxOLUfHnUGBw1B2+Q+qnX7l7coc3gLQZznUxYZeJ9EdPFuPGDpioeNcxkDTKTd2PdpiLXkkL2A5mQ+QRw69NVnY/D90WPuQTFtiB8ZG9hJ1K9L0yZ6ymPlZKxIGQUklj5eGINUtDgfGgyxx34fNDcTRZOVmoOuxOwvcCN739TnqcH5RWMbsi8ufE8lUfslwODz29ND2yRaVGhVDaThmAO3hvrxifiox0qUG0mISyVUE1RZWBJ9ftk+rZAE0OV3Z2PX9yp/q6Lh4mSY19CLf/IHCCQJUe62UplkBkkVHqmZ/LdriqBXVlsZKax7Dk2bC0lx4f119VJmIospsOVpI2i+hkmQQdiJnewtE56NISb3MnNduKooeOaskPz8JK+yNPuzxUBjKYFqQ6kcObfVs7lD9P2WM7Ik0hC5BlIOIDAEKGv3kBQi/Rn72cQMh1j1wRVxjajILBNr8xqT/AO15HlwvttegyI4ImAAkDkIrLl5UU5ec2SErmx5iasA6QpHip1MfTe0gskxFyDFybeEbnaDYCYkKffbA55+I15kqgaiR4dYLZqyy5Xx6/fqTmSZnqFVSxLQzu8o0Akib5pk2nS0XWnUtrJLS+KqsYirIGNBmU2QK83NUTRGNjudJzS6JKeHr0aR/jPiBB3gH4WmY1nkFkdMmUKfHfyEk8s3iA1dj0asqCirogDldAY7in+pouJHdi/kMpvpymNbxIJOqztdkXWIzFWkoyVItlWIAFLlQxBo0O54q9DWyBm879e6VTENY97aUhuljqBreJM7fGUYemR+GYyoCkljVjzNZLXd3ZJu9TyiIVH6mp3gqTcQL3sNB5QiXitSoJUEVa8EcVxqbTBCzm6rO36dt1do5NxGxMhbwUOPdEj8yBjbBlyzoUT6a0uxhMZRePM6k+14hVChGv40U/T484dyrzNRNiW28tKBmrMirQK5DG1BB8x1E1mZ2uaNNRFjy38kxTdBBOqwnSDixTeSBbwUuScWVnUUSRdWq0e+FnImxL9U03LB8uHXraAl3J0BKkf2cBdZUlkDeY5F3JOTq6gjIAqKxxP2aHpo/VeEtLRFthwj3380u5vMnfdRv09pEcruMlkUhRIq5K1tQDFTji3h91blCSCTpDEMkHLEHb42nzUjTde8ouFtvG7S+KiBVwIEowIAHLA8Bh4TL9yt+FJrFzYPWv3UxTgyEZN1SNTFzYlsoy8rVXd9uQbFegJ7AkVypQg09pdpSlZVpyaxVvMeK7DktYx/PsY3elmCZDjqth7RwFmUMSVj8SlVmOPmBNAEggoykEA2CO+jMlCLl6iggacEYBC/JABofHt+OmDKIvCgg6/t2UMZY1BcqLdeSGKiuebr/AN1pZgiCpt+fPt/0p/8ACk1JAQWw6esu325YniFRxVEEITfHriB9xPx1Fv8AEJJZ1faTM85SCaQYLgryjw3YO5kUAyHEOmKXjwCfmNBHJSlMOr7KZoFSJUj97NEsjlW4U2ncn1Hcg1pwkChPrHUMmzjQIsZYBLPiNRIWw1qRwuXFkNQoilDkWTF4p3hl8QnMscFh8pChvLyzA5MoBItasgEVlpo3SkN1KM8LGwKjFaJpsYxTMZSaFucvUr8xqMFOyIVeolXDGJXKriV4UH8pfLBuf5u+CKuudODxRIUjbXd5+KMMgGADHsGMbYgAAfYqy55YnsAuiClKG38e7aTw43kxaUhnIxCqVlYV5b8pCCwQrAgcEtoIKcraHpm/B53Kt+ULG+xXIELj4dqCoK+8cSxYXQGlB4olRdL6VvIfBLSGURoAcpCDRrJTGihGZQKR8ub5H2i8vBEhFdc6VuJ/BeOQRyLiSpxKgh42bnDIilPqLIXtzoIkJAhD7bYb2MSPLuGZjQBC5rjiVvw1x84JzOPBrgc0DKeKchSdM2E8jLN47qC4LRFSotVRGPuhmywesuKkVgAVFoBKVH1npe6SJWi3EryrITfJBUHJAUBAPurG3xDux7Aqy1MEbqTY+zswoyzuzCcy8SECiGFAUSh89UGINdwDQA1KURvekzGcyRSYk0MnNhQVkBxQCiQShF8cm+3IRdEqCHpe8VX/ACwMrmQh7tY8gCoVWWwilFUqCcsi3B7AanKJ6n0zcEQ+BLToWDSOQWIYdv5sgjIKSKFhasXYCLJAqKfo+6KoBuiacl8gPMuQpeAP92COb5N88URzRKm2/SZ1kDncFq+ycsKKHIY3zcpDAnlVGINdwNRKJ+oymYSGSMLgUwEbZeaifP4ldx3x7fr00So36EPqf1VZHA8IxhyzFuxFklrIs+7dVx20ACIQCgZvZMNQMzsquzqj2yWS1A+YFuJHBJNtYs0taWUIlMth0ZYpWkDuxYAAMxIWi3ui6HBUdvsC7OnAmUEkpftvZKISZvixEjSKQgViz+JZkP2mqUgEVX8CLolE7T2Y26AgKTbo/J7GMqyVVdmUGvmR2NaICJRU3RomRUZSVQ2vmYVzlXBFiwDR44HwGmiUH0v2XgijiRkEjRR+HmRRcUFt+fNwo73RAqqGkAAiUXF0OBSSsYU3flJFckmqPAJJJAoGzd2dOEpXtl0lY2kxJxdQuJLGuXYklmJJJkPPyGjeU5S3d+zm3EgkETSSBgWIZS1YhBYfiqWuKItiOSTqMAaIU2w2zRptlbK/rEjU7ZMAyzMoJs2QpA7n7zoAhCP6GP8AZoP0Sf4RoboEkn20m5WQMIeXkcMWZjYDlRxwsYCjIGmyUAd2vRBlSMKPrvV93DFDL4cYJY5xlh2Hmou1D3FfkfawoEXoMoEFTbaDfOqF5AjCcsRiCPDIoBSGGSiyfOga6sArZIKUjZSde224aRWjpgqOyKFYEspjZVL54jIqRZHYsPnocJTBEKKPd74v+UiRUCjhMmLsJKcqb8owGQVu+QHe6PElZFyybl9tKWiCzUcEjfkkE1yaHNA3dUefmXgosgJOob8OLiVV5HlUuCRI4sAEH3ArCyoOR7nhTxJ2Un8ob5oZX8BEdVtUsliwvIDym6IKih5hTAi6B4oRZNpZJGhJOSSA0RFTc39kyIAw+ePxrTSS3pY3DPCZRLxGCxZlUB+cwQgp7tQoIoUxu6uIB3QsdYl3IlJWLJUMRQKSSxMjI3OIC+Q23Jpb4OpEFMQotp1fdtbttiBwBF5g3KZcsRifMMQeKy8wWidK6LJlvjuGjiMYVZcwSCWKAEMDl7pYC7rjkDTvCQhKoeqb8jL6uKZ1IUg2qNhWRJXkAsxFEgoRXmFLxJ2Ruy326doWeARq5YOuZJUVfm/J1YKkAg4nL5ii6RhB9a61PtxMffIZMPJ5QrSRpfdbIEnq1Eo3KjgBkJgBTy7rfq4HhxlcFJIBJJJ81DIDgV5Swv0J7A8SVkvg6tvUVjLCynxBSrFJL3AZ1sG6ByCmsT5RkPQunZWxtxXBDX8lNdif8q++h66kopR7RT7nECBLDI3ORDBsGZeAho2BXIsmjqJnZMQo06vuvEOW2CR1xk3mY5DjL3AcDVE0X4DHvokospN3PNNEMYqkWUCSJpMfLyASy35eVkIF2AV5NjRqjRQ7be7wRKq7ZcwWU+JK9KQmS8lSXGVplfNA+vAJRZQdK69upJFV4UVCvvAOxYtzGfIGVAVIuyRZemOBtAlMgBMoNxuE2ZZo89wqEBBXmYcC7Kjki+44OpXStKBm6nvCgEcNnAOXKsvBfEqFP+8CjMjkdgMrvS8SdlmTq+6RJXaOI+FHlQLqWBjyD0wGKhgyFT5vKTx7pDKLIfedT3SNKPBMihmjpZCKsJIGzCAqAHZeLNhRxRbQZRZH7rrcyEf7KxVqo2bsoX5UKx8uLBqs3jiGJoF0rLSffPMNu6TLBGS7TIwBdgnvKA62KIIbgEAnsdGqaG2W+WOYBNuwqNmq3zEZKsaTDAgGqUOa8wXm10eQQnW9kBfbFTYMpII7EGGU6c6JIXp3R5UjRW3c1qiqQBBQIABomC6+/SDbIlFfyfJ/Wp/2YP8AR04RKx/J0n9am/Zg/wBHRHNE8lsNhJ/WZf2Yf9LRHNErP1KT+sS/sxf6eiOaJWfqb/1iT9mL/T0RzRK99Tk/rEn7MX+nojmiV76pJ/Tv+zH/ANGiOaJWfqsn9O37Kf8ATojmiVn6vJ/TH9lf+WiESvCCT+l/uLohErwgl/pR+wP+eiESsiKX+kX+z/8A9aIQseFN/SJ/Zn/U0IWPDn/pI/7Jv9XQhb4S178d/Hw2r9Xif56LosoWgnPBkhI+Bhb/AFtF0WWfD3H9JF/ZN/q6LosvYbj8+H+zf/U0QePw/KLLIXcfnRfst/16IPHr3RZY/wBo/wD0f7+iD1/aLLU/WCCCsBB4q3/6dF+PXuiyig28sd+HFt1vviWW/wBSaIRKl8Tc/wBHD/av/paLoUUKTqWK7fbAsbYiVgSfiag5Oi6LKXxtz/Qw/wBu3+jov1/SLLInn/oU/CU/6Y0X6/pFkLvoHlFPt74I8s5Wwe4ONWD8DxoM9f0iyK+tTf0B/CRdF0WUc0sjqVbbWp9C6enI9fjouiyigzRPDG1OBuwZEN5Elrs2bJPf46LoSs9NfxMvD3gtQhxlh5UXSk+MCaBIyIzF3lfOlCcpnk7Pt1G2ljSN7smHFR4boOFlJ+0Ow0J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s://encrypted-tbn2.gstatic.com/images?q=tbn:ANd9GcRl8GeGtjcGEgCwW_WEKSLie6L3lpkgEkhAi23fqUMJW3SfGg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2322576"/>
            <a:ext cx="3415176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 smtClean="0"/>
              <a:t>Blogiquette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3"/>
            <a:ext cx="3276600" cy="39623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Get the facts right</a:t>
            </a:r>
          </a:p>
        </p:txBody>
      </p:sp>
      <p:pic>
        <p:nvPicPr>
          <p:cNvPr id="3074" name="Picture 2" descr="https://encrypted-tbn1.gstatic.com/images?q=tbn:ANd9GcQd_C-o27kvtVzqqhefiyRsdRhU-m59DMqCYDZkbY4-E2TMRm9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8750"/>
            <a:ext cx="3657600" cy="351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D">
  <a:themeElements>
    <a:clrScheme name="spdg w/sand">
      <a:dk1>
        <a:sysClr val="windowText" lastClr="000000"/>
      </a:dk1>
      <a:lt1>
        <a:sysClr val="window" lastClr="FFFFFF"/>
      </a:lt1>
      <a:dk2>
        <a:srgbClr val="F2EDE2"/>
      </a:dk2>
      <a:lt2>
        <a:srgbClr val="DFD4BB"/>
      </a:lt2>
      <a:accent1>
        <a:srgbClr val="5CA3D8"/>
      </a:accent1>
      <a:accent2>
        <a:srgbClr val="0D4170"/>
      </a:accent2>
      <a:accent3>
        <a:srgbClr val="95261F"/>
      </a:accent3>
      <a:accent4>
        <a:srgbClr val="1C75BB"/>
      </a:accent4>
      <a:accent5>
        <a:srgbClr val="E6B925"/>
      </a:accent5>
      <a:accent6>
        <a:srgbClr val="43953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sPD</Template>
  <TotalTime>1885</TotalTime>
  <Words>835</Words>
  <Application>Microsoft Office PowerPoint</Application>
  <PresentationFormat>On-screen Show (4:3)</PresentationFormat>
  <Paragraphs>183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sPD</vt:lpstr>
      <vt:lpstr>CW/SPDG and Technology</vt:lpstr>
      <vt:lpstr>Purpose of Technology in CW/SPDG Work </vt:lpstr>
      <vt:lpstr>Role of the TWG</vt:lpstr>
      <vt:lpstr>Technology Work Group (TWG)</vt:lpstr>
      <vt:lpstr>Work of the TWG</vt:lpstr>
      <vt:lpstr>Tech Tools Chart</vt:lpstr>
      <vt:lpstr>CW/SPDG and Technology</vt:lpstr>
      <vt:lpstr>Blogiquette #1</vt:lpstr>
      <vt:lpstr>Blogiquette #2</vt:lpstr>
      <vt:lpstr>Blogiquette #3</vt:lpstr>
      <vt:lpstr>Blogiquette #4</vt:lpstr>
      <vt:lpstr>Blogiquette #5</vt:lpstr>
      <vt:lpstr>Blogiquette #6</vt:lpstr>
      <vt:lpstr>PowerPoint Presentation</vt:lpstr>
      <vt:lpstr>Blogiquette (Criteria for Today’s Activities)</vt:lpstr>
      <vt:lpstr>Blogiquette (Criteria for Today’s Activities)</vt:lpstr>
      <vt:lpstr>Blogiquette (Criteria for Today’s Activities)</vt:lpstr>
      <vt:lpstr>CW/SPDG Tech Tools</vt:lpstr>
      <vt:lpstr>Blogger Help</vt:lpstr>
    </vt:vector>
  </TitlesOfParts>
  <Company>DESE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Desired outcome from the Missouri Collaborative Work:  Improved outcomes for all students</dc:title>
  <dc:creator>pwilliam</dc:creator>
  <cp:lastModifiedBy>Lindsay, Stefanie</cp:lastModifiedBy>
  <cp:revision>189</cp:revision>
  <cp:lastPrinted>2014-06-03T21:29:01Z</cp:lastPrinted>
  <dcterms:created xsi:type="dcterms:W3CDTF">2013-05-24T14:25:15Z</dcterms:created>
  <dcterms:modified xsi:type="dcterms:W3CDTF">2014-06-05T02:39:26Z</dcterms:modified>
</cp:coreProperties>
</file>