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4011" r:id="rId1"/>
    <p:sldMasterId id="2147484028" r:id="rId2"/>
    <p:sldMasterId id="2147484040" r:id="rId3"/>
    <p:sldMasterId id="2147484058" r:id="rId4"/>
    <p:sldMasterId id="2147484070" r:id="rId5"/>
  </p:sldMasterIdLst>
  <p:notesMasterIdLst>
    <p:notesMasterId r:id="rId81"/>
  </p:notesMasterIdLst>
  <p:sldIdLst>
    <p:sldId id="396" r:id="rId6"/>
    <p:sldId id="397" r:id="rId7"/>
    <p:sldId id="398" r:id="rId8"/>
    <p:sldId id="399" r:id="rId9"/>
    <p:sldId id="400" r:id="rId10"/>
    <p:sldId id="401" r:id="rId11"/>
    <p:sldId id="402" r:id="rId12"/>
    <p:sldId id="403" r:id="rId13"/>
    <p:sldId id="404" r:id="rId14"/>
    <p:sldId id="395" r:id="rId15"/>
    <p:sldId id="448" r:id="rId16"/>
    <p:sldId id="407" r:id="rId17"/>
    <p:sldId id="408" r:id="rId18"/>
    <p:sldId id="409" r:id="rId19"/>
    <p:sldId id="411" r:id="rId20"/>
    <p:sldId id="412" r:id="rId21"/>
    <p:sldId id="413" r:id="rId22"/>
    <p:sldId id="414" r:id="rId23"/>
    <p:sldId id="415" r:id="rId24"/>
    <p:sldId id="377" r:id="rId25"/>
    <p:sldId id="416" r:id="rId26"/>
    <p:sldId id="417" r:id="rId27"/>
    <p:sldId id="454" r:id="rId28"/>
    <p:sldId id="449" r:id="rId29"/>
    <p:sldId id="450" r:id="rId30"/>
    <p:sldId id="418" r:id="rId31"/>
    <p:sldId id="419" r:id="rId32"/>
    <p:sldId id="420" r:id="rId33"/>
    <p:sldId id="421" r:id="rId34"/>
    <p:sldId id="422" r:id="rId35"/>
    <p:sldId id="270" r:id="rId36"/>
    <p:sldId id="271" r:id="rId37"/>
    <p:sldId id="272" r:id="rId38"/>
    <p:sldId id="423" r:id="rId39"/>
    <p:sldId id="274" r:id="rId40"/>
    <p:sldId id="424" r:id="rId41"/>
    <p:sldId id="276" r:id="rId42"/>
    <p:sldId id="426" r:id="rId43"/>
    <p:sldId id="278" r:id="rId44"/>
    <p:sldId id="427" r:id="rId45"/>
    <p:sldId id="280" r:id="rId46"/>
    <p:sldId id="428" r:id="rId47"/>
    <p:sldId id="282" r:id="rId48"/>
    <p:sldId id="455" r:id="rId49"/>
    <p:sldId id="284" r:id="rId50"/>
    <p:sldId id="431" r:id="rId51"/>
    <p:sldId id="286" r:id="rId52"/>
    <p:sldId id="432" r:id="rId53"/>
    <p:sldId id="430" r:id="rId54"/>
    <p:sldId id="433" r:id="rId55"/>
    <p:sldId id="290" r:id="rId56"/>
    <p:sldId id="434" r:id="rId57"/>
    <p:sldId id="293" r:id="rId58"/>
    <p:sldId id="435" r:id="rId59"/>
    <p:sldId id="295" r:id="rId60"/>
    <p:sldId id="436" r:id="rId61"/>
    <p:sldId id="437" r:id="rId62"/>
    <p:sldId id="298" r:id="rId63"/>
    <p:sldId id="438" r:id="rId64"/>
    <p:sldId id="439" r:id="rId65"/>
    <p:sldId id="453" r:id="rId66"/>
    <p:sldId id="440" r:id="rId67"/>
    <p:sldId id="441" r:id="rId68"/>
    <p:sldId id="456" r:id="rId69"/>
    <p:sldId id="442" r:id="rId70"/>
    <p:sldId id="305" r:id="rId71"/>
    <p:sldId id="443" r:id="rId72"/>
    <p:sldId id="457" r:id="rId73"/>
    <p:sldId id="462" r:id="rId74"/>
    <p:sldId id="444" r:id="rId75"/>
    <p:sldId id="464" r:id="rId76"/>
    <p:sldId id="445" r:id="rId77"/>
    <p:sldId id="446" r:id="rId78"/>
    <p:sldId id="447" r:id="rId79"/>
    <p:sldId id="463" r:id="rId80"/>
  </p:sldIdLst>
  <p:sldSz cx="9144000" cy="6858000" type="screen4x3"/>
  <p:notesSz cx="7010400" cy="9296400"/>
  <p:embeddedFontLst>
    <p:embeddedFont>
      <p:font typeface="Arial Narrow" panose="020B0606020202030204" pitchFamily="34" charset="0"/>
      <p:regular r:id="rId82"/>
      <p:bold r:id="rId83"/>
      <p:italic r:id="rId84"/>
      <p:boldItalic r:id="rId85"/>
    </p:embeddedFont>
    <p:embeddedFont>
      <p:font typeface="Calibri" panose="020F0502020204030204" pitchFamily="34" charset="0"/>
      <p:regular r:id="rId86"/>
      <p:bold r:id="rId87"/>
      <p:italic r:id="rId88"/>
      <p:boldItalic r:id="rId89"/>
    </p:embeddedFont>
    <p:embeddedFont>
      <p:font typeface="Questrial" pitchFamily="2" charset="0"/>
      <p:regular r:id="rId90"/>
    </p:embeddedFont>
    <p:embeddedFont>
      <p:font typeface="Tw Cen MT" panose="020B0602020104020603" pitchFamily="34" charset="0"/>
      <p:regular r:id="rId91"/>
      <p:bold r:id="rId92"/>
      <p:italic r:id="rId93"/>
      <p:boldItalic r:id="rId9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di Arnold" initials="JA" lastIdx="2" clrIdx="0">
    <p:extLst>
      <p:ext uri="{19B8F6BF-5375-455C-9EA6-DF929625EA0E}">
        <p15:presenceInfo xmlns:p15="http://schemas.microsoft.com/office/powerpoint/2012/main" userId="S-1-5-21-20713206-1263413069-421607344-23452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2DB2C51-8768-4914-9B74-60C71148D6C4}">
  <a:tblStyle styleId="{F2DB2C51-8768-4914-9B74-60C71148D6C4}"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F0F8"/>
          </a:solidFill>
        </a:fill>
      </a:tcStyle>
    </a:wholeTbl>
    <a:band1H>
      <a:tcTxStyle/>
      <a:tcStyle>
        <a:tcBdr/>
        <a:fill>
          <a:solidFill>
            <a:srgbClr val="D1E0F0"/>
          </a:solidFill>
        </a:fill>
      </a:tcStyle>
    </a:band1H>
    <a:band2H>
      <a:tcTxStyle/>
      <a:tcStyle>
        <a:tcBdr/>
      </a:tcStyle>
    </a:band2H>
    <a:band1V>
      <a:tcTxStyle/>
      <a:tcStyle>
        <a:tcBdr/>
        <a:fill>
          <a:solidFill>
            <a:srgbClr val="D1E0F0"/>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52" autoAdjust="0"/>
    <p:restoredTop sz="75964" autoAdjust="0"/>
  </p:normalViewPr>
  <p:slideViewPr>
    <p:cSldViewPr snapToGrid="0" snapToObjects="1">
      <p:cViewPr varScale="1">
        <p:scale>
          <a:sx n="48" d="100"/>
          <a:sy n="48" d="100"/>
        </p:scale>
        <p:origin x="1816" y="32"/>
      </p:cViewPr>
      <p:guideLst/>
    </p:cSldViewPr>
  </p:slideViewPr>
  <p:notesTextViewPr>
    <p:cViewPr>
      <p:scale>
        <a:sx n="125" d="100"/>
        <a:sy n="125" d="100"/>
      </p:scale>
      <p:origin x="0" y="0"/>
    </p:cViewPr>
  </p:notesTextViewPr>
  <p:sorterViewPr>
    <p:cViewPr>
      <p:scale>
        <a:sx n="66" d="100"/>
        <a:sy n="66" d="100"/>
      </p:scale>
      <p:origin x="0" y="0"/>
    </p:cViewPr>
  </p:sorterViewPr>
  <p:notesViewPr>
    <p:cSldViewPr snapToGrid="0" snapToObjects="1">
      <p:cViewPr varScale="1">
        <p:scale>
          <a:sx n="86" d="100"/>
          <a:sy n="86" d="100"/>
        </p:scale>
        <p:origin x="3822"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font" Target="fonts/font3.fntdata"/><Relationship Id="rId89" Type="http://schemas.openxmlformats.org/officeDocument/2006/relationships/font" Target="fonts/font8.fntdata"/><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5.xml"/><Relationship Id="rId90" Type="http://schemas.openxmlformats.org/officeDocument/2006/relationships/font" Target="fonts/font9.fntdata"/><Relationship Id="rId95" Type="http://schemas.openxmlformats.org/officeDocument/2006/relationships/commentAuthors" Target="commentAuthors.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font" Target="fonts/font4.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font" Target="fonts/font2.fntdata"/><Relationship Id="rId88" Type="http://schemas.openxmlformats.org/officeDocument/2006/relationships/font" Target="fonts/font7.fntdata"/><Relationship Id="rId91" Type="http://schemas.openxmlformats.org/officeDocument/2006/relationships/font" Target="fonts/font10.fntdata"/><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notesMaster" Target="notesMasters/notesMaster1.xml"/><Relationship Id="rId86" Type="http://schemas.openxmlformats.org/officeDocument/2006/relationships/font" Target="fonts/font5.fntdata"/><Relationship Id="rId94" Type="http://schemas.openxmlformats.org/officeDocument/2006/relationships/font" Target="fonts/font13.fntdata"/><Relationship Id="rId9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font" Target="fonts/font11.fntdata"/><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font" Target="fonts/font6.fntdata"/><Relationship Id="rId61" Type="http://schemas.openxmlformats.org/officeDocument/2006/relationships/slide" Target="slides/slide56.xml"/><Relationship Id="rId82" Type="http://schemas.openxmlformats.org/officeDocument/2006/relationships/font" Target="fonts/font1.fntdata"/><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font" Target="fonts/font12.fntdata"/><Relationship Id="rId9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6434"/>
          </a:xfrm>
          <a:prstGeom prst="rect">
            <a:avLst/>
          </a:prstGeom>
          <a:noFill/>
          <a:ln>
            <a:noFill/>
          </a:ln>
        </p:spPr>
        <p:txBody>
          <a:bodyPr spcFirstLastPara="1" wrap="square" lIns="93150" tIns="93150" rIns="93150" bIns="93150" anchor="t"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6434"/>
          </a:xfrm>
          <a:prstGeom prst="rect">
            <a:avLst/>
          </a:prstGeom>
          <a:noFill/>
          <a:ln>
            <a:noFill/>
          </a:ln>
        </p:spPr>
        <p:txBody>
          <a:bodyPr spcFirstLastPara="1" wrap="square" lIns="93150" tIns="93150" rIns="93150" bIns="93150" anchor="t" anchorCtr="0"/>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73892"/>
            <a:ext cx="5608320" cy="3660458"/>
          </a:xfrm>
          <a:prstGeom prst="rect">
            <a:avLst/>
          </a:prstGeom>
          <a:noFill/>
          <a:ln>
            <a:noFill/>
          </a:ln>
        </p:spPr>
        <p:txBody>
          <a:bodyPr spcFirstLastPara="1" wrap="square" lIns="93150" tIns="93150" rIns="93150" bIns="93150" anchor="t" anchorCtr="0"/>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6433"/>
          </a:xfrm>
          <a:prstGeom prst="rect">
            <a:avLst/>
          </a:prstGeom>
          <a:noFill/>
          <a:ln>
            <a:noFill/>
          </a:ln>
        </p:spPr>
        <p:txBody>
          <a:bodyPr spcFirstLastPara="1" wrap="square" lIns="93150" tIns="93150" rIns="93150" bIns="93150" anchor="b"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6433"/>
          </a:xfrm>
          <a:prstGeom prst="rect">
            <a:avLst/>
          </a:prstGeom>
          <a:noFill/>
          <a:ln>
            <a:noFill/>
          </a:ln>
        </p:spPr>
        <p:txBody>
          <a:bodyPr spcFirstLastPara="1" wrap="square" lIns="93150" tIns="46550" rIns="93150" bIns="46550" anchor="b" anchorCtr="0">
            <a:noAutofit/>
          </a:bodyPr>
          <a:lstStyle/>
          <a:p>
            <a:pPr marL="0" marR="0" lvl="0" indent="0" algn="r" rtl="0">
              <a:lnSpc>
                <a:spcPct val="100000"/>
              </a:lnSpc>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youtu.be/YVWRJ-nBwcU"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youtu.be/YVWRJ-nBwcU"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files.eric.ed.gov/fulltext/ED499254.pdf"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files.eric.ed.gov/fulltext/ED499254.pdf"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youtube.com/watch?v=SFnMTHhKdkw"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cft.vanderbilt.edu/wp-content/uploads/sites/59/vol15no7_self_efficacy.htm"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files.eric.ed.gov/fulltext/ED499254.pdf"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ncte.org/library/NCTEFiles/Resources/Journals/VM/0132-dec05/VM0132Middle.pdf"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ncte.org/library/NCTEFiles/Resources/Journals/VM/0132-dec05/VM0132Middle.pdf"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youtu.be/YVWRJ-nBwcU"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youtu.be/YVWRJ-nBwcU"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ascd.org/publications/educational-leadership/mar18/vol75/num06/The-Power-of-Collective-Efficacy.aspx"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effectLst/>
                <a:latin typeface="Calibri"/>
                <a:ea typeface="Calibri"/>
                <a:cs typeface="Calibri"/>
                <a:sym typeface="Calibri"/>
              </a:rPr>
              <a:t>The Base Module is designed to be completed in 2 to 2.5 hours and each Focus Module in 1 to 1.5 hours. </a:t>
            </a:r>
            <a:endParaRPr lang="en-US" dirty="0">
              <a:effectLst/>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649925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1196975" y="701675"/>
            <a:ext cx="4683125" cy="35115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5" name="Shape 115"/>
          <p:cNvSpPr txBox="1">
            <a:spLocks noGrp="1"/>
          </p:cNvSpPr>
          <p:nvPr>
            <p:ph type="body" idx="1"/>
          </p:nvPr>
        </p:nvSpPr>
        <p:spPr>
          <a:xfrm>
            <a:off x="707708" y="4447460"/>
            <a:ext cx="5661660" cy="4213384"/>
          </a:xfrm>
          <a:prstGeom prst="rect">
            <a:avLst/>
          </a:prstGeom>
          <a:noFill/>
          <a:ln>
            <a:noFill/>
          </a:ln>
        </p:spPr>
        <p:txBody>
          <a:bodyPr wrap="square" lIns="93925" tIns="46950" rIns="93925" bIns="46950" anchor="t" anchorCtr="0">
            <a:noAutofit/>
          </a:bodyPr>
          <a:lstStyle/>
          <a:p>
            <a:pPr marL="0" marR="0" lvl="0" indent="0" algn="l" rtl="0">
              <a:spcBef>
                <a:spcPts val="0"/>
              </a:spcBef>
              <a:spcAft>
                <a:spcPts val="0"/>
              </a:spcAft>
              <a:buSzPct val="25000"/>
              <a:buNone/>
            </a:pPr>
            <a:r>
              <a:rPr lang="en-US" sz="1200" b="1" i="0" u="none" strike="noStrike" cap="none" dirty="0">
                <a:solidFill>
                  <a:schemeClr val="dk1"/>
                </a:solidFill>
                <a:latin typeface="Calibri"/>
                <a:ea typeface="Calibri"/>
                <a:cs typeface="Calibri"/>
                <a:sym typeface="Calibri"/>
              </a:rPr>
              <a:t>To Know/To Say</a:t>
            </a:r>
          </a:p>
          <a:p>
            <a:pPr marL="0" marR="0" lvl="0" indent="0" algn="l" rtl="0">
              <a:spcBef>
                <a:spcPts val="0"/>
              </a:spcBef>
              <a:spcAft>
                <a:spcPts val="0"/>
              </a:spcAft>
              <a:buSzPct val="25000"/>
              <a:buNone/>
            </a:pPr>
            <a:r>
              <a:rPr lang="en-US" sz="1200" b="0" i="0" u="none" strike="noStrike" cap="none" dirty="0">
                <a:solidFill>
                  <a:schemeClr val="dk1"/>
                </a:solidFill>
                <a:latin typeface="Calibri"/>
                <a:ea typeface="Calibri"/>
                <a:cs typeface="Calibri"/>
                <a:sym typeface="Calibri"/>
              </a:rPr>
              <a:t>Special thanks to all contributors to the development and revision of this Professional Learning Module.</a:t>
            </a:r>
          </a:p>
        </p:txBody>
      </p:sp>
      <p:sp>
        <p:nvSpPr>
          <p:cNvPr id="116" name="Shape 116"/>
          <p:cNvSpPr txBox="1">
            <a:spLocks noGrp="1"/>
          </p:cNvSpPr>
          <p:nvPr>
            <p:ph type="dt" idx="10"/>
          </p:nvPr>
        </p:nvSpPr>
        <p:spPr>
          <a:xfrm>
            <a:off x="4008705" y="0"/>
            <a:ext cx="3066733" cy="468154"/>
          </a:xfrm>
          <a:prstGeom prst="rect">
            <a:avLst/>
          </a:prstGeom>
          <a:noFill/>
          <a:ln>
            <a:noFill/>
          </a:ln>
        </p:spPr>
        <p:txBody>
          <a:bodyPr wrap="square" lIns="93925" tIns="46950" rIns="93925" bIns="46950" anchor="t" anchorCtr="0">
            <a:noAutofit/>
          </a:bodyPr>
          <a:lstStyle/>
          <a:p>
            <a:pPr marL="0" marR="0" lvl="0" indent="0" algn="r" rtl="0">
              <a:spcBef>
                <a:spcPts val="0"/>
              </a:spcBef>
              <a:spcAft>
                <a:spcPts val="0"/>
              </a:spcAft>
              <a:buSzPct val="25000"/>
              <a:buNone/>
            </a:pPr>
            <a:r>
              <a:rPr lang="en-US" sz="1200">
                <a:solidFill>
                  <a:schemeClr val="dk1"/>
                </a:solidFill>
                <a:latin typeface="Calibri"/>
                <a:ea typeface="Calibri"/>
                <a:cs typeface="Calibri"/>
                <a:sym typeface="Calibri"/>
              </a:rPr>
              <a:t>1/6/2011</a:t>
            </a:r>
          </a:p>
        </p:txBody>
      </p:sp>
      <p:sp>
        <p:nvSpPr>
          <p:cNvPr id="117" name="Shape 117"/>
          <p:cNvSpPr txBox="1">
            <a:spLocks noGrp="1"/>
          </p:cNvSpPr>
          <p:nvPr>
            <p:ph type="sldNum" idx="12"/>
          </p:nvPr>
        </p:nvSpPr>
        <p:spPr>
          <a:xfrm>
            <a:off x="4008705" y="8893296"/>
            <a:ext cx="3066733" cy="468154"/>
          </a:xfrm>
          <a:prstGeom prst="rect">
            <a:avLst/>
          </a:prstGeom>
          <a:noFill/>
          <a:ln>
            <a:noFill/>
          </a:ln>
        </p:spPr>
        <p:txBody>
          <a:bodyPr wrap="square" lIns="93925" tIns="46950" rIns="93925" bIns="4695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Calibri"/>
                <a:ea typeface="Calibri"/>
                <a:cs typeface="Calibri"/>
                <a:sym typeface="Calibri"/>
              </a:rPr>
              <a:t>10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509825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SzPct val="25000"/>
              <a:buNone/>
            </a:pPr>
            <a:r>
              <a:rPr lang="en-US" sz="1200" b="1" i="0" u="none" strike="noStrike" cap="none" dirty="0">
                <a:solidFill>
                  <a:schemeClr val="dk1"/>
                </a:solidFill>
                <a:latin typeface="+mn-lt"/>
                <a:ea typeface="Calibri"/>
                <a:cs typeface="Calibri"/>
                <a:sym typeface="Calibri"/>
              </a:rPr>
              <a:t>To Know</a:t>
            </a:r>
          </a:p>
          <a:p>
            <a:pPr marL="0" marR="0" lvl="0" indent="0" algn="l" rtl="0">
              <a:spcBef>
                <a:spcPts val="0"/>
              </a:spcBef>
              <a:spcAft>
                <a:spcPts val="0"/>
              </a:spcAft>
              <a:buSzPct val="25000"/>
              <a:buNone/>
            </a:pPr>
            <a:r>
              <a:rPr lang="en-US" sz="1200" b="0" i="0" u="none" strike="noStrike" cap="none" dirty="0">
                <a:solidFill>
                  <a:schemeClr val="dk1"/>
                </a:solidFill>
                <a:latin typeface="+mn-lt"/>
                <a:ea typeface="Calibri"/>
                <a:cs typeface="Calibri"/>
                <a:sym typeface="Calibri"/>
              </a:rPr>
              <a:t>It is important to establish norms for training. Trainers are free to adjust this list of norms.</a:t>
            </a:r>
          </a:p>
          <a:p>
            <a:pPr marL="0" marR="0" lvl="0" indent="0" algn="l" rtl="0">
              <a:spcBef>
                <a:spcPts val="360"/>
              </a:spcBef>
              <a:spcAft>
                <a:spcPts val="0"/>
              </a:spcAft>
              <a:buSzPct val="25000"/>
              <a:buNone/>
            </a:pPr>
            <a:endParaRPr lang="en-US" sz="1200" b="0" i="0" u="none" strike="noStrike" cap="none" dirty="0">
              <a:solidFill>
                <a:schemeClr val="dk1"/>
              </a:solidFill>
              <a:latin typeface="+mn-lt"/>
              <a:ea typeface="Calibri"/>
              <a:cs typeface="Calibri"/>
              <a:sym typeface="Calibri"/>
            </a:endParaRPr>
          </a:p>
          <a:p>
            <a:pPr marL="0" marR="0" lvl="0" indent="0" algn="l" rtl="0">
              <a:spcBef>
                <a:spcPts val="360"/>
              </a:spcBef>
              <a:spcAft>
                <a:spcPts val="0"/>
              </a:spcAft>
              <a:buSzPct val="25000"/>
              <a:buNone/>
            </a:pPr>
            <a:r>
              <a:rPr lang="en-US" sz="1200" b="1" i="0" u="none" strike="noStrike" cap="none" dirty="0">
                <a:solidFill>
                  <a:schemeClr val="dk1"/>
                </a:solidFill>
                <a:latin typeface="+mn-lt"/>
                <a:ea typeface="Calibri"/>
                <a:cs typeface="Calibri"/>
                <a:sym typeface="Calibri"/>
              </a:rPr>
              <a:t>To Do</a:t>
            </a:r>
          </a:p>
          <a:p>
            <a:pPr marL="0" marR="0" lvl="0" indent="0" algn="l" rtl="0">
              <a:spcBef>
                <a:spcPts val="360"/>
              </a:spcBef>
              <a:spcAft>
                <a:spcPts val="0"/>
              </a:spcAft>
              <a:buSzPct val="25000"/>
              <a:buNone/>
            </a:pPr>
            <a:r>
              <a:rPr lang="en-US" sz="1200" b="0" i="0" u="none" strike="noStrike" cap="none" dirty="0">
                <a:solidFill>
                  <a:schemeClr val="dk1"/>
                </a:solidFill>
                <a:latin typeface="+mn-lt"/>
                <a:ea typeface="Calibri"/>
                <a:cs typeface="Calibri"/>
                <a:sym typeface="Calibri"/>
              </a:rPr>
              <a:t>Consider including a check mid-way through trainings to assess a norm or norms. The presenter may want to use norms printed on agenda handouts in addition to or in place of presentation slides, so the norms are always available in print for participants. Norms may be added to address specific school needs. Some schools already have established norms for all PD. In that case, adapt to their norms.                    </a:t>
            </a:r>
          </a:p>
          <a:p>
            <a:pPr marL="0" marR="0" lvl="0" indent="0" algn="l" rtl="0">
              <a:spcBef>
                <a:spcPts val="360"/>
              </a:spcBef>
              <a:spcAft>
                <a:spcPts val="0"/>
              </a:spcAft>
              <a:buSzPct val="25000"/>
              <a:buNone/>
            </a:pPr>
            <a:endParaRPr lang="en-US" sz="1200" b="0" i="0" u="none" strike="noStrike" cap="none" dirty="0">
              <a:solidFill>
                <a:schemeClr val="dk1"/>
              </a:solidFill>
              <a:latin typeface="+mn-lt"/>
              <a:ea typeface="Calibri"/>
              <a:cs typeface="Calibri"/>
              <a:sym typeface="Calibri"/>
            </a:endParaRPr>
          </a:p>
          <a:p>
            <a:pPr marL="0" marR="0" lvl="0" indent="0" algn="l" rtl="0">
              <a:spcBef>
                <a:spcPts val="360"/>
              </a:spcBef>
              <a:spcAft>
                <a:spcPts val="0"/>
              </a:spcAft>
              <a:buSzPct val="25000"/>
              <a:buNone/>
            </a:pPr>
            <a:r>
              <a:rPr lang="en-US" sz="1200" b="1" i="0" u="none" strike="noStrike" cap="none" dirty="0">
                <a:solidFill>
                  <a:schemeClr val="dk1"/>
                </a:solidFill>
                <a:latin typeface="+mn-lt"/>
                <a:ea typeface="Calibri"/>
                <a:cs typeface="Calibri"/>
                <a:sym typeface="Calibri"/>
              </a:rPr>
              <a:t>To Say</a:t>
            </a:r>
            <a:endParaRPr lang="en-US" sz="1200" b="0" i="0" u="none" strike="noStrike" cap="none" dirty="0">
              <a:solidFill>
                <a:schemeClr val="dk1"/>
              </a:solidFill>
              <a:latin typeface="+mn-lt"/>
              <a:ea typeface="Calibri"/>
              <a:cs typeface="Calibri"/>
              <a:sym typeface="Calibri"/>
            </a:endParaRPr>
          </a:p>
          <a:p>
            <a:pPr marL="0" marR="0" lvl="0" indent="0" algn="l" rtl="0">
              <a:spcBef>
                <a:spcPts val="360"/>
              </a:spcBef>
              <a:spcAft>
                <a:spcPts val="0"/>
              </a:spcAft>
              <a:buSzPct val="25000"/>
              <a:buNone/>
            </a:pPr>
            <a:r>
              <a:rPr lang="en-US" sz="1200" b="0" i="0" u="none" strike="noStrike" cap="none" dirty="0">
                <a:solidFill>
                  <a:schemeClr val="dk1"/>
                </a:solidFill>
                <a:latin typeface="+mn-lt"/>
                <a:ea typeface="Calibri"/>
                <a:cs typeface="Calibri"/>
                <a:sym typeface="Calibri"/>
              </a:rPr>
              <a:t>Please review the norms for this training. Are there any additions that need to be made to the norms at this time?</a:t>
            </a:r>
          </a:p>
          <a:p>
            <a:endParaRPr lang="en-US" dirty="0"/>
          </a:p>
        </p:txBody>
      </p:sp>
      <p:sp>
        <p:nvSpPr>
          <p:cNvPr id="4" name="Slide Number Placeholder 3"/>
          <p:cNvSpPr>
            <a:spLocks noGrp="1"/>
          </p:cNvSpPr>
          <p:nvPr>
            <p:ph type="sldNum" sz="quarter" idx="5"/>
          </p:nvPr>
        </p:nvSpPr>
        <p:spPr/>
        <p:txBody>
          <a:bodyPr/>
          <a:lstStyle/>
          <a:p>
            <a:fld id="{2FC1790C-55D2-46A1-B73D-8A4A436DCF88}" type="slidenum">
              <a:rPr lang="en-US" smtClean="0"/>
              <a:t>12</a:t>
            </a:fld>
            <a:endParaRPr lang="en-US"/>
          </a:p>
        </p:txBody>
      </p:sp>
    </p:spTree>
    <p:extLst>
      <p:ext uri="{BB962C8B-B14F-4D97-AF65-F5344CB8AC3E}">
        <p14:creationId xmlns:p14="http://schemas.microsoft.com/office/powerpoint/2010/main" val="8304822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Shape 144"/>
          <p:cNvSpPr>
            <a:spLocks noGrp="1" noRot="1" noChangeAspect="1"/>
          </p:cNvSpPr>
          <p:nvPr>
            <p:ph type="sldImg" idx="2"/>
          </p:nvPr>
        </p:nvSpPr>
        <p:spPr>
          <a:xfrm>
            <a:off x="1196975" y="701675"/>
            <a:ext cx="4683125" cy="35115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5" name="Shape 145"/>
          <p:cNvSpPr txBox="1">
            <a:spLocks noGrp="1"/>
          </p:cNvSpPr>
          <p:nvPr>
            <p:ph type="body" idx="1"/>
          </p:nvPr>
        </p:nvSpPr>
        <p:spPr>
          <a:xfrm>
            <a:off x="707708" y="4447460"/>
            <a:ext cx="5661660" cy="4213384"/>
          </a:xfrm>
          <a:prstGeom prst="rect">
            <a:avLst/>
          </a:prstGeom>
          <a:noFill/>
          <a:ln>
            <a:noFill/>
          </a:ln>
        </p:spPr>
        <p:txBody>
          <a:bodyPr wrap="square" lIns="93900" tIns="93900" rIns="93900" bIns="93900" anchor="t" anchorCtr="0">
            <a:noAutofit/>
          </a:bodyPr>
          <a:lstStyle/>
          <a:p>
            <a:pPr marL="0" marR="0" lvl="0" indent="0" algn="l" rtl="0">
              <a:spcBef>
                <a:spcPts val="0"/>
              </a:spcBef>
              <a:spcAft>
                <a:spcPts val="0"/>
              </a:spcAft>
              <a:buSzPct val="25000"/>
              <a:buNone/>
            </a:pPr>
            <a:r>
              <a:rPr lang="en-US" sz="1200" b="1" i="0" u="none" strike="noStrike" cap="none" dirty="0">
                <a:solidFill>
                  <a:schemeClr val="dk1"/>
                </a:solidFill>
                <a:latin typeface="Calibri"/>
                <a:ea typeface="Calibri"/>
                <a:cs typeface="Calibri"/>
                <a:sym typeface="Calibri"/>
              </a:rPr>
              <a:t>To Know/To Say</a:t>
            </a:r>
          </a:p>
          <a:p>
            <a:pPr marL="0" marR="0" lvl="0" indent="0" algn="l" rtl="0">
              <a:spcBef>
                <a:spcPts val="0"/>
              </a:spcBef>
              <a:spcAft>
                <a:spcPts val="0"/>
              </a:spcAft>
              <a:buSzPct val="25000"/>
              <a:buNone/>
            </a:pPr>
            <a:r>
              <a:rPr lang="en-US" sz="1200" b="0" i="0" u="none" strike="noStrike" cap="none" dirty="0">
                <a:solidFill>
                  <a:schemeClr val="dk1"/>
                </a:solidFill>
                <a:latin typeface="Calibri"/>
                <a:ea typeface="Calibri"/>
                <a:cs typeface="Calibri"/>
                <a:sym typeface="Calibri"/>
              </a:rPr>
              <a:t>You</a:t>
            </a:r>
            <a:r>
              <a:rPr lang="en-US" sz="1200" b="1" i="0" u="none" strike="noStrike" cap="none" dirty="0">
                <a:solidFill>
                  <a:schemeClr val="dk1"/>
                </a:solidFill>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will see these icons on slides and handouts throughout</a:t>
            </a:r>
            <a:r>
              <a:rPr lang="en-US" sz="1200" b="0" i="0" u="none" strike="noStrike" cap="none" baseline="0" dirty="0">
                <a:solidFill>
                  <a:schemeClr val="dk1"/>
                </a:solidFill>
                <a:effectLst/>
                <a:latin typeface="Calibri"/>
                <a:ea typeface="Calibri"/>
                <a:cs typeface="Calibri"/>
                <a:sym typeface="Calibri"/>
              </a:rPr>
              <a:t> the presentation. </a:t>
            </a:r>
            <a:endParaRPr lang="en-US" sz="1200" b="1"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SzPct val="25000"/>
              <a:buNone/>
            </a:pPr>
            <a:endParaRPr sz="1200" b="0" i="0" u="none" strike="noStrike" cap="none" dirty="0">
              <a:solidFill>
                <a:schemeClr val="dk1"/>
              </a:solidFill>
              <a:latin typeface="Calibri"/>
              <a:ea typeface="Calibri"/>
              <a:cs typeface="Calibri"/>
              <a:sym typeface="Calibri"/>
            </a:endParaRPr>
          </a:p>
        </p:txBody>
      </p:sp>
      <p:sp>
        <p:nvSpPr>
          <p:cNvPr id="146" name="Shape 146"/>
          <p:cNvSpPr txBox="1">
            <a:spLocks noGrp="1"/>
          </p:cNvSpPr>
          <p:nvPr>
            <p:ph type="sldNum" idx="12"/>
          </p:nvPr>
        </p:nvSpPr>
        <p:spPr>
          <a:xfrm>
            <a:off x="4008705" y="8893296"/>
            <a:ext cx="3066733" cy="468154"/>
          </a:xfrm>
          <a:prstGeom prst="rect">
            <a:avLst/>
          </a:prstGeom>
          <a:noFill/>
          <a:ln>
            <a:noFill/>
          </a:ln>
        </p:spPr>
        <p:txBody>
          <a:bodyPr wrap="square" lIns="93900" tIns="46925" rIns="93900" bIns="46925"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Calibri"/>
                <a:ea typeface="Calibri"/>
                <a:cs typeface="Calibri"/>
                <a:sym typeface="Calibri"/>
              </a:rPr>
              <a:t>13</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721117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1" i="0" u="none" strike="noStrike" cap="none" dirty="0">
                <a:solidFill>
                  <a:schemeClr val="dk1"/>
                </a:solidFill>
                <a:latin typeface="+mn-lt"/>
                <a:ea typeface="Calibri"/>
                <a:cs typeface="Calibri"/>
                <a:sym typeface="Calibri"/>
              </a:rPr>
              <a:t>To Know</a:t>
            </a: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cap="none" dirty="0">
                <a:solidFill>
                  <a:schemeClr val="dk1"/>
                </a:solidFill>
                <a:latin typeface="+mn-lt"/>
                <a:ea typeface="Calibri"/>
                <a:cs typeface="Calibri"/>
                <a:sym typeface="Calibri"/>
              </a:rPr>
              <a:t>Missouri’s Professional Learning Modules are organized in the same three categories as defined</a:t>
            </a:r>
            <a:r>
              <a:rPr lang="en-US" sz="1200" b="0" i="0" u="none" strike="noStrike" cap="none" baseline="0" dirty="0">
                <a:solidFill>
                  <a:schemeClr val="dk1"/>
                </a:solidFill>
                <a:latin typeface="+mn-lt"/>
                <a:ea typeface="Calibri"/>
                <a:cs typeface="Calibri"/>
                <a:sym typeface="Calibri"/>
              </a:rPr>
              <a:t> in the </a:t>
            </a:r>
            <a:r>
              <a:rPr lang="en-US" dirty="0">
                <a:solidFill>
                  <a:srgbClr val="005479"/>
                </a:solidFill>
              </a:rPr>
              <a:t>District Continuous Improvement Framework </a:t>
            </a:r>
            <a:r>
              <a:rPr lang="en-US" sz="1100" dirty="0">
                <a:solidFill>
                  <a:srgbClr val="005479"/>
                </a:solidFill>
              </a:rPr>
              <a:t>(MMD/DCI)</a:t>
            </a:r>
            <a:r>
              <a:rPr lang="en-US" sz="1200" b="0" i="0" u="none" strike="noStrike" cap="none" dirty="0">
                <a:solidFill>
                  <a:schemeClr val="dk1"/>
                </a:solidFill>
                <a:latin typeface="+mn-lt"/>
                <a:ea typeface="Calibri"/>
                <a:cs typeface="Calibri"/>
                <a:sym typeface="Calibri"/>
              </a:rPr>
              <a:t>. All schools begin their professional development journey with the </a:t>
            </a:r>
            <a:r>
              <a:rPr lang="en-US" sz="1200" b="0" i="1" u="none" strike="noStrike" cap="none" dirty="0">
                <a:solidFill>
                  <a:schemeClr val="dk1"/>
                </a:solidFill>
                <a:latin typeface="+mn-lt"/>
                <a:ea typeface="Calibri"/>
                <a:cs typeface="Calibri"/>
                <a:sym typeface="Calibri"/>
              </a:rPr>
              <a:t>Foundations</a:t>
            </a:r>
            <a:r>
              <a:rPr lang="en-US" sz="1200" b="0" i="0" u="none" strike="noStrike" cap="none" dirty="0">
                <a:solidFill>
                  <a:schemeClr val="dk1"/>
                </a:solidFill>
                <a:latin typeface="+mn-lt"/>
                <a:ea typeface="Calibri"/>
                <a:cs typeface="Calibri"/>
                <a:sym typeface="Calibri"/>
              </a:rPr>
              <a:t>, as these professional learning modules provide foundational knowledge in three key areas: Collaborative Teams, Data-Based Decision Making, and Common Formative Assessment. </a:t>
            </a:r>
            <a:r>
              <a:rPr lang="en-US" sz="1200" b="0" i="1" u="none" strike="noStrike" cap="none" dirty="0">
                <a:solidFill>
                  <a:schemeClr val="dk1"/>
                </a:solidFill>
                <a:latin typeface="+mn-lt"/>
                <a:ea typeface="Calibri"/>
                <a:cs typeface="Calibri"/>
                <a:sym typeface="Calibri"/>
              </a:rPr>
              <a:t>Effective Teaching &amp; Learning Practices</a:t>
            </a:r>
            <a:r>
              <a:rPr lang="en-US" sz="1200" b="0" i="0" u="none" strike="noStrike" cap="none" dirty="0">
                <a:solidFill>
                  <a:schemeClr val="dk1"/>
                </a:solidFill>
                <a:latin typeface="+mn-lt"/>
                <a:ea typeface="Calibri"/>
                <a:cs typeface="Calibri"/>
                <a:sym typeface="Calibri"/>
              </a:rPr>
              <a:t> encompass research-based instructional practices for deepened learning. These professional learning modules address ways of connecting with students, ways of helping students learn how to learn, and feature specific instructional practices. </a:t>
            </a:r>
            <a:r>
              <a:rPr lang="en-US" sz="1200" b="0" i="1" u="none" strike="noStrike" cap="none" dirty="0">
                <a:solidFill>
                  <a:schemeClr val="dk1"/>
                </a:solidFill>
                <a:latin typeface="+mn-lt"/>
                <a:ea typeface="Calibri"/>
                <a:cs typeface="Calibri"/>
                <a:sym typeface="Calibri"/>
              </a:rPr>
              <a:t>Supportive Context</a:t>
            </a:r>
            <a:r>
              <a:rPr lang="en-US" sz="1200" b="0" i="1" u="none" strike="noStrike" cap="none" baseline="0" dirty="0">
                <a:solidFill>
                  <a:schemeClr val="dk1"/>
                </a:solidFill>
                <a:latin typeface="+mn-lt"/>
                <a:ea typeface="Calibri"/>
                <a:cs typeface="Calibri"/>
                <a:sym typeface="Calibri"/>
              </a:rPr>
              <a:t> </a:t>
            </a:r>
            <a:r>
              <a:rPr lang="en-US" sz="1200" b="0" i="0" u="none" strike="noStrike" cap="none" baseline="0" dirty="0">
                <a:solidFill>
                  <a:schemeClr val="dk1"/>
                </a:solidFill>
                <a:latin typeface="+mn-lt"/>
                <a:ea typeface="Calibri"/>
                <a:cs typeface="Calibri"/>
                <a:sym typeface="Calibri"/>
              </a:rPr>
              <a:t>contains</a:t>
            </a:r>
            <a:r>
              <a:rPr lang="en-US" sz="1200" b="0" i="0" u="none" strike="noStrike" cap="none" dirty="0">
                <a:solidFill>
                  <a:schemeClr val="dk1"/>
                </a:solidFill>
                <a:latin typeface="+mn-lt"/>
                <a:ea typeface="Calibri"/>
                <a:cs typeface="Calibri"/>
                <a:sym typeface="Calibri"/>
              </a:rPr>
              <a:t> Professional Learning Modules designed to help school staff support and enhance the implementation</a:t>
            </a:r>
            <a:r>
              <a:rPr lang="en-US" sz="1200" b="0" i="1" u="none" strike="noStrike" cap="none" dirty="0">
                <a:solidFill>
                  <a:schemeClr val="dk1"/>
                </a:solidFill>
                <a:latin typeface="+mn-lt"/>
                <a:ea typeface="Calibri"/>
                <a:cs typeface="Calibri"/>
                <a:sym typeface="Calibri"/>
              </a:rPr>
              <a:t> of Effective Teaching &amp; Learning Practices </a:t>
            </a:r>
            <a:r>
              <a:rPr lang="en-US" sz="1200" b="0" i="0" u="none" strike="noStrike" cap="none" dirty="0">
                <a:solidFill>
                  <a:schemeClr val="dk1"/>
                </a:solidFill>
                <a:latin typeface="+mn-lt"/>
                <a:ea typeface="Calibri"/>
                <a:cs typeface="Calibri"/>
                <a:sym typeface="Calibri"/>
              </a:rPr>
              <a:t>through technology, leadership, and coaching supports. </a:t>
            </a:r>
          </a:p>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US" sz="1200" b="1" i="0" u="none" strike="noStrike" cap="none" dirty="0">
              <a:solidFill>
                <a:schemeClr val="dk1"/>
              </a:solidFill>
              <a:latin typeface="+mn-lt"/>
              <a:ea typeface="Calibri"/>
              <a:cs typeface="Calibri"/>
              <a:sym typeface="Calibri"/>
            </a:endParaRPr>
          </a:p>
          <a:p>
            <a:pPr marL="0" marR="0" lvl="0" indent="0" algn="l" rtl="0">
              <a:spcBef>
                <a:spcPts val="0"/>
              </a:spcBef>
              <a:spcAft>
                <a:spcPts val="0"/>
              </a:spcAft>
              <a:buSzPct val="25000"/>
              <a:buNone/>
            </a:pPr>
            <a:r>
              <a:rPr lang="en-US" sz="1200" b="1" i="0" u="none" strike="noStrike" cap="none" dirty="0">
                <a:solidFill>
                  <a:schemeClr val="dk1"/>
                </a:solidFill>
                <a:latin typeface="+mn-lt"/>
                <a:ea typeface="Calibri"/>
                <a:cs typeface="Calibri"/>
                <a:sym typeface="Calibri"/>
              </a:rPr>
              <a:t>To Do/To Say</a:t>
            </a:r>
          </a:p>
          <a:p>
            <a:pPr marL="0" marR="0" lvl="0" indent="0" algn="l" rtl="0">
              <a:spcBef>
                <a:spcPts val="0"/>
              </a:spcBef>
              <a:spcAft>
                <a:spcPts val="0"/>
              </a:spcAft>
              <a:buSzPct val="25000"/>
              <a:buNone/>
            </a:pPr>
            <a:r>
              <a:rPr lang="en-US" sz="1200" b="0" i="0" u="none" strike="noStrike" cap="none" dirty="0">
                <a:solidFill>
                  <a:schemeClr val="dk1"/>
                </a:solidFill>
                <a:latin typeface="+mn-lt"/>
                <a:ea typeface="Calibri"/>
                <a:cs typeface="Calibri"/>
                <a:sym typeface="Calibri"/>
              </a:rPr>
              <a:t>Before</a:t>
            </a:r>
            <a:r>
              <a:rPr lang="en-US" sz="1200" b="0" i="0" u="none" strike="noStrike" cap="none" baseline="0" dirty="0">
                <a:solidFill>
                  <a:schemeClr val="dk1"/>
                </a:solidFill>
                <a:latin typeface="+mn-lt"/>
                <a:ea typeface="Calibri"/>
                <a:cs typeface="Calibri"/>
                <a:sym typeface="Calibri"/>
              </a:rPr>
              <a:t> we delve into CTE, let’s take a few minutes to review the MMD/DCI Framework graphic, looking specifically at where CTE falls into the larger content. </a:t>
            </a:r>
          </a:p>
          <a:p>
            <a:pPr marL="0" marR="0" lvl="0" indent="0" algn="l" rtl="0">
              <a:spcBef>
                <a:spcPts val="0"/>
              </a:spcBef>
              <a:spcAft>
                <a:spcPts val="0"/>
              </a:spcAft>
              <a:buSzPct val="25000"/>
              <a:buNone/>
            </a:pPr>
            <a:endParaRPr lang="en-US" sz="1200" b="0" i="0" u="none" strike="noStrike" cap="none" baseline="0" dirty="0">
              <a:solidFill>
                <a:schemeClr val="dk1"/>
              </a:solidFill>
              <a:latin typeface="+mn-lt"/>
              <a:ea typeface="Calibri"/>
              <a:cs typeface="Calibri"/>
              <a:sym typeface="Calibri"/>
            </a:endParaRPr>
          </a:p>
          <a:p>
            <a:pPr marL="0" marR="0" lvl="0" indent="0" algn="l" rtl="0">
              <a:spcBef>
                <a:spcPts val="0"/>
              </a:spcBef>
              <a:spcAft>
                <a:spcPts val="0"/>
              </a:spcAft>
              <a:buSzPct val="25000"/>
              <a:buNone/>
            </a:pPr>
            <a:r>
              <a:rPr lang="en-US" sz="1200" b="0" i="0" u="none" strike="noStrike" cap="none" baseline="0" dirty="0">
                <a:solidFill>
                  <a:schemeClr val="dk1"/>
                </a:solidFill>
                <a:latin typeface="+mn-lt"/>
                <a:ea typeface="Calibri"/>
                <a:cs typeface="Calibri"/>
                <a:sym typeface="Calibri"/>
              </a:rPr>
              <a:t>As you see, the focus of MMD/DCI is on effective instruction leading to exceptional outcomes for all Missouri students. </a:t>
            </a:r>
          </a:p>
          <a:p>
            <a:pPr marL="0" marR="0" lvl="0" indent="0" algn="l" rtl="0">
              <a:spcBef>
                <a:spcPts val="0"/>
              </a:spcBef>
              <a:spcAft>
                <a:spcPts val="0"/>
              </a:spcAft>
              <a:buSzPct val="25000"/>
              <a:buNone/>
            </a:pPr>
            <a:endParaRPr lang="en-US" sz="1200" b="0" i="0" u="none" strike="noStrike" cap="none" baseline="0" dirty="0">
              <a:solidFill>
                <a:schemeClr val="dk1"/>
              </a:solidFill>
              <a:latin typeface="+mn-lt"/>
              <a:ea typeface="Calibri"/>
              <a:cs typeface="Calibri"/>
              <a:sym typeface="Calibri"/>
            </a:endParaRPr>
          </a:p>
          <a:p>
            <a:pPr marL="0" marR="0" lvl="0" indent="0" algn="l" rtl="0">
              <a:spcBef>
                <a:spcPts val="0"/>
              </a:spcBef>
              <a:spcAft>
                <a:spcPts val="0"/>
              </a:spcAft>
              <a:buSzPct val="25000"/>
              <a:buNone/>
            </a:pPr>
            <a:r>
              <a:rPr lang="en-US" sz="1200" b="0" i="0" u="none" strike="noStrike" cap="none" baseline="0" dirty="0">
                <a:solidFill>
                  <a:schemeClr val="dk1"/>
                </a:solidFill>
                <a:latin typeface="+mn-lt"/>
                <a:ea typeface="Calibri"/>
                <a:cs typeface="Calibri"/>
                <a:sym typeface="Calibri"/>
              </a:rPr>
              <a:t>The Content Framework has three main components: </a:t>
            </a:r>
          </a:p>
          <a:p>
            <a:pPr marL="171450" marR="0" lvl="0" indent="-171450" algn="l" rtl="0">
              <a:spcBef>
                <a:spcPts val="0"/>
              </a:spcBef>
              <a:spcAft>
                <a:spcPts val="0"/>
              </a:spcAft>
              <a:buSzPct val="25000"/>
              <a:buFont typeface="Wingdings" panose="05000000000000000000" pitchFamily="2" charset="2"/>
              <a:buChar char="§"/>
            </a:pPr>
            <a:r>
              <a:rPr lang="en-US" sz="1200" b="0" i="0" u="none" strike="noStrike" cap="none" baseline="0" dirty="0">
                <a:solidFill>
                  <a:schemeClr val="dk1"/>
                </a:solidFill>
                <a:latin typeface="+mn-lt"/>
                <a:ea typeface="Calibri"/>
                <a:cs typeface="Calibri"/>
                <a:sym typeface="Calibri"/>
              </a:rPr>
              <a:t>Foundations (consisting of Collaborative Teams, Data-Based Decision Making, and Common Formative Assessment)</a:t>
            </a:r>
          </a:p>
          <a:p>
            <a:pPr marL="171450" marR="0" lvl="0" indent="-171450" algn="l" rtl="0">
              <a:spcBef>
                <a:spcPts val="0"/>
              </a:spcBef>
              <a:spcAft>
                <a:spcPts val="0"/>
              </a:spcAft>
              <a:buSzPct val="25000"/>
              <a:buFont typeface="Wingdings" panose="05000000000000000000" pitchFamily="2" charset="2"/>
              <a:buChar char="§"/>
            </a:pPr>
            <a:r>
              <a:rPr lang="en-US" sz="1200" b="0" i="0" u="none" strike="noStrike" cap="none" baseline="0" dirty="0">
                <a:solidFill>
                  <a:schemeClr val="dk1"/>
                </a:solidFill>
                <a:latin typeface="+mn-lt"/>
                <a:ea typeface="Calibri"/>
                <a:cs typeface="Calibri"/>
                <a:sym typeface="Calibri"/>
              </a:rPr>
              <a:t>Effective Teaching and Learning Practices (Developing Assessment Capable Learners with Feedback and Metacognition) </a:t>
            </a:r>
          </a:p>
          <a:p>
            <a:pPr marL="171450" marR="0" lvl="0" indent="-171450" algn="l" rtl="0">
              <a:spcBef>
                <a:spcPts val="0"/>
              </a:spcBef>
              <a:spcAft>
                <a:spcPts val="0"/>
              </a:spcAft>
              <a:buSzPct val="25000"/>
              <a:buFont typeface="Wingdings" panose="05000000000000000000" pitchFamily="2" charset="2"/>
              <a:buChar char="§"/>
            </a:pPr>
            <a:r>
              <a:rPr lang="en-US" sz="1200" b="0" i="0" u="none" strike="noStrike" cap="none" baseline="0" dirty="0">
                <a:solidFill>
                  <a:schemeClr val="dk1"/>
                </a:solidFill>
                <a:latin typeface="+mn-lt"/>
                <a:ea typeface="Calibri"/>
                <a:cs typeface="Calibri"/>
                <a:sym typeface="Calibri"/>
              </a:rPr>
              <a:t>Supportive Context (School Based Implementation Coaching, Collective Teacher Efficacy, and Leadership)</a:t>
            </a:r>
          </a:p>
          <a:p>
            <a:pPr marL="171450" marR="0" lvl="0" indent="-171450" algn="l" rtl="0">
              <a:spcBef>
                <a:spcPts val="0"/>
              </a:spcBef>
              <a:spcAft>
                <a:spcPts val="0"/>
              </a:spcAft>
              <a:buSzPct val="25000"/>
              <a:buFont typeface="Wingdings" panose="05000000000000000000" pitchFamily="2" charset="2"/>
              <a:buChar char="§"/>
            </a:pPr>
            <a:endParaRPr lang="en-US" sz="1200" b="0" i="0" u="none" strike="noStrike" cap="none" baseline="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ct val="25000"/>
              <a:buFont typeface="Wingdings" panose="05000000000000000000" pitchFamily="2" charset="2"/>
              <a:buNone/>
              <a:tabLst/>
              <a:defRPr/>
            </a:pPr>
            <a:r>
              <a:rPr lang="en-US" sz="1200" b="1" i="0" u="none" strike="noStrike" cap="none" dirty="0">
                <a:solidFill>
                  <a:schemeClr val="dk1"/>
                </a:solidFill>
                <a:latin typeface="+mn-lt"/>
                <a:ea typeface="Calibri"/>
                <a:cs typeface="Calibri"/>
                <a:sym typeface="Calibri"/>
              </a:rPr>
              <a:t>References</a:t>
            </a:r>
          </a:p>
          <a:p>
            <a:pPr marL="0" marR="0" lvl="0" indent="0" algn="l" defTabSz="914400" rtl="0" eaLnBrk="1" fontAlgn="auto" latinLnBrk="0" hangingPunct="1">
              <a:lnSpc>
                <a:spcPct val="100000"/>
              </a:lnSpc>
              <a:spcBef>
                <a:spcPts val="0"/>
              </a:spcBef>
              <a:spcAft>
                <a:spcPts val="0"/>
              </a:spcAft>
              <a:buClrTx/>
              <a:buSzPct val="25000"/>
              <a:buFont typeface="Wingdings" panose="05000000000000000000" pitchFamily="2" charset="2"/>
              <a:buNone/>
              <a:tabLst/>
              <a:defRPr/>
            </a:pPr>
            <a:r>
              <a:rPr lang="en-US" dirty="0">
                <a:solidFill>
                  <a:srgbClr val="005479"/>
                </a:solidFill>
              </a:rPr>
              <a:t>District Continuous Improvement </a:t>
            </a:r>
            <a:r>
              <a:rPr lang="en-US" sz="1100" dirty="0">
                <a:solidFill>
                  <a:srgbClr val="005479"/>
                </a:solidFill>
              </a:rPr>
              <a:t>(MMD/DCI)</a:t>
            </a:r>
            <a:r>
              <a:rPr lang="en-US" dirty="0">
                <a:solidFill>
                  <a:schemeClr val="dk1"/>
                </a:solidFill>
                <a:latin typeface="Tw Cen MT" panose="020B0602020104020603" pitchFamily="34" charset="0"/>
                <a:cs typeface="Calibri" panose="020F0502020204030204" pitchFamily="34" charset="0"/>
                <a:sym typeface="Arial"/>
              </a:rPr>
              <a:t> Blueprint, Third Edition,</a:t>
            </a:r>
            <a:r>
              <a:rPr lang="en-US" baseline="0" dirty="0">
                <a:solidFill>
                  <a:schemeClr val="dk1"/>
                </a:solidFill>
                <a:latin typeface="Tw Cen MT" panose="020B0602020104020603" pitchFamily="34" charset="0"/>
                <a:cs typeface="Calibri" panose="020F0502020204030204" pitchFamily="34" charset="0"/>
                <a:sym typeface="Arial"/>
              </a:rPr>
              <a:t> (2019). Missouri Department of Elementary and Secondary Education: Northern Arizona University, Institute for Human Development.</a:t>
            </a:r>
            <a:endParaRPr lang="en-US" sz="1200" b="0" i="0" u="none" strike="noStrike" cap="none" dirty="0">
              <a:solidFill>
                <a:schemeClr val="dk1"/>
              </a:solidFill>
              <a:latin typeface="+mn-lt"/>
              <a:ea typeface="Calibri"/>
              <a:cs typeface="Calibri"/>
              <a:sym typeface="Calibri"/>
            </a:endParaRPr>
          </a:p>
        </p:txBody>
      </p:sp>
      <p:sp>
        <p:nvSpPr>
          <p:cNvPr id="4" name="Slide Number Placeholder 3"/>
          <p:cNvSpPr>
            <a:spLocks noGrp="1"/>
          </p:cNvSpPr>
          <p:nvPr>
            <p:ph type="sldNum" sz="quarter" idx="5"/>
          </p:nvPr>
        </p:nvSpPr>
        <p:spPr/>
        <p:txBody>
          <a:bodyPr/>
          <a:lstStyle/>
          <a:p>
            <a:fld id="{2FC1790C-55D2-46A1-B73D-8A4A436DCF88}" type="slidenum">
              <a:rPr lang="en-US" smtClean="0"/>
              <a:t>14</a:t>
            </a:fld>
            <a:endParaRPr lang="en-US"/>
          </a:p>
        </p:txBody>
      </p:sp>
    </p:spTree>
    <p:extLst>
      <p:ext uri="{BB962C8B-B14F-4D97-AF65-F5344CB8AC3E}">
        <p14:creationId xmlns:p14="http://schemas.microsoft.com/office/powerpoint/2010/main" val="9055059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360"/>
              </a:spcBef>
              <a:spcAft>
                <a:spcPts val="0"/>
              </a:spcAft>
              <a:buNone/>
            </a:pPr>
            <a:r>
              <a:rPr lang="en-US" b="1" dirty="0"/>
              <a:t>To Know/To Say</a:t>
            </a:r>
          </a:p>
          <a:p>
            <a:pPr marL="0" lvl="0" indent="0" algn="l" rtl="0">
              <a:spcBef>
                <a:spcPts val="360"/>
              </a:spcBef>
              <a:spcAft>
                <a:spcPts val="0"/>
              </a:spcAft>
              <a:buNone/>
            </a:pPr>
            <a:r>
              <a:rPr lang="en-US" b="0" dirty="0"/>
              <a:t>The CTE module aligns with the</a:t>
            </a:r>
            <a:r>
              <a:rPr lang="en-US" b="0" baseline="0" dirty="0"/>
              <a:t> Missouri Learning Standards because it addresses</a:t>
            </a:r>
            <a:r>
              <a:rPr lang="en-US" b="1" baseline="0" dirty="0"/>
              <a:t> </a:t>
            </a:r>
          </a:p>
          <a:p>
            <a:pPr marL="800100" lvl="1" indent="-342900"/>
            <a:r>
              <a:rPr lang="en-US" sz="2400" dirty="0">
                <a:latin typeface="Tw Cen MT" panose="020B0602020104020603" pitchFamily="34" charset="0"/>
              </a:rPr>
              <a:t>teacher collaboration,</a:t>
            </a:r>
          </a:p>
          <a:p>
            <a:pPr marL="800100" lvl="1" indent="-342900"/>
            <a:r>
              <a:rPr lang="en-US" sz="2400" dirty="0">
                <a:latin typeface="Tw Cen MT" panose="020B0602020104020603" pitchFamily="34" charset="0"/>
              </a:rPr>
              <a:t>reflection,</a:t>
            </a:r>
          </a:p>
          <a:p>
            <a:pPr marL="800100" lvl="1" indent="-342900"/>
            <a:r>
              <a:rPr lang="en-US" sz="2400" dirty="0">
                <a:latin typeface="Tw Cen MT" panose="020B0602020104020603" pitchFamily="34" charset="0"/>
              </a:rPr>
              <a:t>data analysis,</a:t>
            </a:r>
          </a:p>
          <a:p>
            <a:pPr marL="800100" lvl="1" indent="-342900"/>
            <a:r>
              <a:rPr lang="en-US" sz="2400" dirty="0">
                <a:latin typeface="Tw Cen MT" panose="020B0602020104020603" pitchFamily="34" charset="0"/>
              </a:rPr>
              <a:t>action planning, and</a:t>
            </a:r>
          </a:p>
          <a:p>
            <a:pPr marL="800100" lvl="1" indent="-342900"/>
            <a:r>
              <a:rPr lang="en-US" sz="2400" dirty="0">
                <a:latin typeface="Tw Cen MT" panose="020B0602020104020603" pitchFamily="34" charset="0"/>
              </a:rPr>
              <a:t>feedback. </a:t>
            </a:r>
          </a:p>
          <a:p>
            <a:endParaRPr lang="en-US" dirty="0"/>
          </a:p>
        </p:txBody>
      </p:sp>
      <p:sp>
        <p:nvSpPr>
          <p:cNvPr id="4" name="Slide Number Placeholder 3"/>
          <p:cNvSpPr>
            <a:spLocks noGrp="1"/>
          </p:cNvSpPr>
          <p:nvPr>
            <p:ph type="sldNum" sz="quarter" idx="5"/>
          </p:nvPr>
        </p:nvSpPr>
        <p:spPr/>
        <p:txBody>
          <a:bodyPr/>
          <a:lstStyle/>
          <a:p>
            <a:fld id="{2FC1790C-55D2-46A1-B73D-8A4A436DCF88}" type="slidenum">
              <a:rPr lang="en-US" smtClean="0"/>
              <a:t>15</a:t>
            </a:fld>
            <a:endParaRPr lang="en-US"/>
          </a:p>
        </p:txBody>
      </p:sp>
    </p:spTree>
    <p:extLst>
      <p:ext uri="{BB962C8B-B14F-4D97-AF65-F5344CB8AC3E}">
        <p14:creationId xmlns:p14="http://schemas.microsoft.com/office/powerpoint/2010/main" val="31170847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360"/>
              </a:spcBef>
              <a:spcAft>
                <a:spcPts val="0"/>
              </a:spcAft>
              <a:buNone/>
            </a:pPr>
            <a:r>
              <a:rPr lang="en-US" b="1" dirty="0"/>
              <a:t>To Know</a:t>
            </a:r>
            <a:endParaRPr lang="en-US" b="1" baseline="0" dirty="0"/>
          </a:p>
          <a:p>
            <a:pPr marL="0" lvl="0" indent="0" algn="l" rtl="0">
              <a:spcBef>
                <a:spcPts val="360"/>
              </a:spcBef>
              <a:spcAft>
                <a:spcPts val="0"/>
              </a:spcAft>
              <a:buNone/>
            </a:pPr>
            <a:r>
              <a:rPr lang="en-US" b="0" baseline="0" dirty="0"/>
              <a:t>Detailed information about the MO Teacher Standards is provided below for your review only. </a:t>
            </a:r>
            <a:endParaRPr lang="en-US" b="0" dirty="0"/>
          </a:p>
          <a:p>
            <a:pPr marL="0" lvl="0" indent="0" algn="l" rtl="0">
              <a:spcBef>
                <a:spcPts val="360"/>
              </a:spcBef>
              <a:spcAft>
                <a:spcPts val="0"/>
              </a:spcAft>
              <a:buNone/>
            </a:pPr>
            <a:endParaRPr lang="en-US" b="1" dirty="0"/>
          </a:p>
          <a:p>
            <a:pPr marL="0" lvl="0" indent="0" algn="l" rtl="0">
              <a:spcBef>
                <a:spcPts val="360"/>
              </a:spcBef>
              <a:spcAft>
                <a:spcPts val="0"/>
              </a:spcAft>
              <a:buNone/>
            </a:pPr>
            <a:r>
              <a:rPr lang="en-US" b="1" dirty="0"/>
              <a:t>Standard #2 Student Learning, Growth and Development:</a:t>
            </a:r>
            <a:r>
              <a:rPr lang="en-US" dirty="0"/>
              <a:t> The teacher understands how students learn, develop, and differ in their approaches to learning. The teacher provides learning opportunities that are adapted to diverse learners and support the intellectual, social, and personal development of all students. [SB 291 Section 160.045.2 (1) Students actively participate and are successful in the learning process; (5) The teacher keeps current on instructional knowledge and seeks and explores changes in teaching behaviors that will improve student performance.] </a:t>
            </a:r>
          </a:p>
          <a:p>
            <a:pPr marL="0" lvl="0" indent="0" algn="l" rtl="0">
              <a:spcBef>
                <a:spcPts val="360"/>
              </a:spcBef>
              <a:spcAft>
                <a:spcPts val="0"/>
              </a:spcAft>
              <a:buNone/>
            </a:pPr>
            <a:endParaRPr lang="en-US" dirty="0"/>
          </a:p>
          <a:p>
            <a:pPr marL="0" lvl="0" indent="0" algn="l" rtl="0">
              <a:spcBef>
                <a:spcPts val="360"/>
              </a:spcBef>
              <a:spcAft>
                <a:spcPts val="0"/>
              </a:spcAft>
              <a:buNone/>
            </a:pPr>
            <a:r>
              <a:rPr lang="en-US" b="1" dirty="0"/>
              <a:t>Standard #7 Student Assessment and Data Analysis:</a:t>
            </a:r>
            <a:r>
              <a:rPr lang="en-US" dirty="0"/>
              <a:t> The teacher understands and uses formative and summative assessment strategies to assess the learner’s progress and uses both classroom and standardized assessment data to plan ongoing instruction. The teacher monitors the performance of each student, and devises instruction to enable students to grow and develop, making adequate academic progress. [SB 291 Section 160.045.2 (2) Various forms of assessment are used to monitor and manage student learning; (5) The teacher keeps current on instructional knowledge and seeks and explores changes in teaching behaviors that will improve student performance.] </a:t>
            </a:r>
          </a:p>
          <a:p>
            <a:pPr marL="0" lvl="0" indent="0" algn="l" rtl="0">
              <a:spcBef>
                <a:spcPts val="360"/>
              </a:spcBef>
              <a:spcAft>
                <a:spcPts val="0"/>
              </a:spcAft>
              <a:buNone/>
            </a:pPr>
            <a:endParaRPr lang="en-US" b="1" dirty="0"/>
          </a:p>
          <a:p>
            <a:pPr marL="0" lvl="0" indent="0" algn="l" rtl="0">
              <a:spcBef>
                <a:spcPts val="360"/>
              </a:spcBef>
              <a:spcAft>
                <a:spcPts val="0"/>
              </a:spcAft>
              <a:buNone/>
            </a:pPr>
            <a:r>
              <a:rPr lang="en-US" b="1" dirty="0"/>
              <a:t>Standard #8 Professionalism: </a:t>
            </a:r>
            <a:r>
              <a:rPr lang="en-US" dirty="0"/>
              <a:t>The teacher is a reflective practitioner who continually assesses the effects of choices and actions on others. The teacher actively seeks out opportunities to grow professionally in order to improve learning for all students. [SB 291 Section 160.045.2 (2) Various forms of assessment are used to monitor and manage student learning; (5) The teacher keeps current on instructional knowledge and seeks and explores changes in teaching behaviors that will improve student performance; (6) The teacher acts as a responsible professional in the overall mission of the school.] </a:t>
            </a:r>
          </a:p>
          <a:p>
            <a:pPr marL="0" lvl="0" indent="0" algn="l" rtl="0">
              <a:spcBef>
                <a:spcPts val="360"/>
              </a:spcBef>
              <a:spcAft>
                <a:spcPts val="0"/>
              </a:spcAft>
              <a:buNone/>
            </a:pPr>
            <a:endParaRPr lang="en-US" b="1" dirty="0"/>
          </a:p>
          <a:p>
            <a:pPr marL="0" lvl="0" indent="0" algn="l" rtl="0">
              <a:spcBef>
                <a:spcPts val="360"/>
              </a:spcBef>
              <a:spcAft>
                <a:spcPts val="0"/>
              </a:spcAft>
              <a:buNone/>
            </a:pPr>
            <a:r>
              <a:rPr lang="en-US" b="1" dirty="0"/>
              <a:t>Standard #9 Professional Collaboration:</a:t>
            </a:r>
            <a:r>
              <a:rPr lang="en-US" dirty="0"/>
              <a:t> The teacher has effective working relationships with students, parents, school colleagues, and community members. [SB 291 Section 160.045.2 (4) The teacher uses professional communication and interaction with the school community; (6) The teacher acts as a responsible professional in the overall mission of the school.] Quality Indicator 1: Induction and collegial activities. Quality Indicator 2: Collaborating to meet student needs. Quality Indicator 3: Cooperative partnerships in support of student learning.</a:t>
            </a:r>
          </a:p>
        </p:txBody>
      </p:sp>
      <p:sp>
        <p:nvSpPr>
          <p:cNvPr id="4" name="Slide Number Placeholder 3"/>
          <p:cNvSpPr>
            <a:spLocks noGrp="1"/>
          </p:cNvSpPr>
          <p:nvPr>
            <p:ph type="sldNum" sz="quarter" idx="5"/>
          </p:nvPr>
        </p:nvSpPr>
        <p:spPr/>
        <p:txBody>
          <a:bodyPr/>
          <a:lstStyle/>
          <a:p>
            <a:fld id="{2FC1790C-55D2-46A1-B73D-8A4A436DCF88}" type="slidenum">
              <a:rPr lang="en-US" smtClean="0"/>
              <a:t>16</a:t>
            </a:fld>
            <a:endParaRPr lang="en-US"/>
          </a:p>
        </p:txBody>
      </p:sp>
    </p:spTree>
    <p:extLst>
      <p:ext uri="{BB962C8B-B14F-4D97-AF65-F5344CB8AC3E}">
        <p14:creationId xmlns:p14="http://schemas.microsoft.com/office/powerpoint/2010/main" val="34899324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rgbClr val="000000"/>
              </a:buClr>
              <a:buSzPts val="1400"/>
              <a:buFont typeface="Arial"/>
              <a:buNone/>
            </a:pPr>
            <a:r>
              <a:rPr lang="en-US" b="1" dirty="0"/>
              <a:t>To Know</a:t>
            </a:r>
            <a:endParaRPr lang="en-US" dirty="0"/>
          </a:p>
          <a:p>
            <a:pPr marL="0" marR="0" lvl="0" indent="0" algn="l" rtl="0">
              <a:lnSpc>
                <a:spcPct val="100000"/>
              </a:lnSpc>
              <a:spcBef>
                <a:spcPts val="0"/>
              </a:spcBef>
              <a:spcAft>
                <a:spcPts val="0"/>
              </a:spcAft>
              <a:buClr>
                <a:srgbClr val="000000"/>
              </a:buClr>
              <a:buSzPts val="1400"/>
              <a:buFont typeface="Arial"/>
              <a:buNone/>
            </a:pPr>
            <a:r>
              <a:rPr lang="en-US" dirty="0"/>
              <a:t>There is an agenda</a:t>
            </a:r>
          </a:p>
          <a:p>
            <a:pPr marL="457200" marR="0" lvl="1" indent="0" algn="l" rtl="0">
              <a:lnSpc>
                <a:spcPct val="100000"/>
              </a:lnSpc>
              <a:spcBef>
                <a:spcPts val="0"/>
              </a:spcBef>
              <a:spcAft>
                <a:spcPts val="0"/>
              </a:spcAft>
              <a:buClr>
                <a:srgbClr val="000000"/>
              </a:buClr>
              <a:buSzPts val="1400"/>
              <a:buFont typeface="Arial"/>
              <a:buNone/>
            </a:pPr>
            <a:endParaRPr lang="en-US" dirty="0"/>
          </a:p>
          <a:p>
            <a:pPr marL="0" marR="0" lvl="0" indent="0" algn="l" rtl="0">
              <a:lnSpc>
                <a:spcPct val="100000"/>
              </a:lnSpc>
              <a:spcBef>
                <a:spcPts val="0"/>
              </a:spcBef>
              <a:spcAft>
                <a:spcPts val="0"/>
              </a:spcAft>
              <a:buClr>
                <a:srgbClr val="000000"/>
              </a:buClr>
              <a:buSzPts val="1400"/>
              <a:buFont typeface="Arial"/>
              <a:buNone/>
            </a:pPr>
            <a:r>
              <a:rPr lang="en-US" b="1" dirty="0"/>
              <a:t>To Do</a:t>
            </a:r>
            <a:endParaRPr lang="en-US" b="0" dirty="0"/>
          </a:p>
          <a:p>
            <a:pPr marL="0" marR="0" lvl="0" indent="0" algn="l" rtl="0">
              <a:lnSpc>
                <a:spcPct val="100000"/>
              </a:lnSpc>
              <a:spcBef>
                <a:spcPts val="0"/>
              </a:spcBef>
              <a:spcAft>
                <a:spcPts val="0"/>
              </a:spcAft>
              <a:buClr>
                <a:srgbClr val="000000"/>
              </a:buClr>
              <a:buSzPts val="1400"/>
              <a:buFont typeface="Arial"/>
              <a:buNone/>
            </a:pPr>
            <a:r>
              <a:rPr lang="en-US" dirty="0"/>
              <a:t>Show slide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To Say</a:t>
            </a:r>
            <a:endParaRPr lang="en-US" b="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Please take a look at the agenda for this training. We will talk about the impact of high and low teacher efficacy and how to develop a common understanding. </a:t>
            </a:r>
            <a:r>
              <a:rPr lang="en-US" sz="1200" b="0" i="0" u="none" strike="noStrike" cap="none" dirty="0">
                <a:solidFill>
                  <a:schemeClr val="dk1"/>
                </a:solidFill>
                <a:latin typeface="Calibri"/>
                <a:ea typeface="Calibri"/>
                <a:cs typeface="Calibri"/>
                <a:sym typeface="Calibri"/>
              </a:rPr>
              <a:t>Today we will be exploring what it means to have “Collective Teacher Efficacy.” At the end of the day we will develop a plan for additional information you will want to explore around CTE. Today we simply want to begin the conversation. There are four Focus Modules  that can be used following this initial introduction. </a:t>
            </a:r>
            <a:r>
              <a:rPr lang="en-US" dirty="0"/>
              <a:t>We will discuss the four sources of efficacy and then help you decide where to go from here. </a:t>
            </a:r>
            <a:endParaRPr lang="en-US" sz="1200" b="0" i="0" u="none" strike="noStrike" cap="none" dirty="0">
              <a:solidFill>
                <a:schemeClr val="dk1"/>
              </a:solidFill>
              <a:latin typeface="Calibri"/>
              <a:ea typeface="Calibri"/>
              <a:cs typeface="Calibri"/>
              <a:sym typeface="Calibri"/>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625091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spcBef>
                <a:spcPts val="0"/>
              </a:spcBef>
              <a:buClr>
                <a:schemeClr val="dk1"/>
              </a:buClr>
              <a:buSzPct val="25000"/>
            </a:pPr>
            <a:r>
              <a:rPr lang="en-US" b="1" dirty="0"/>
              <a:t>To Know/To Do</a:t>
            </a:r>
          </a:p>
          <a:p>
            <a:pPr marL="0">
              <a:spcBef>
                <a:spcPts val="0"/>
              </a:spcBef>
              <a:buClr>
                <a:schemeClr val="dk1"/>
              </a:buClr>
              <a:buSzPct val="25000"/>
            </a:pPr>
            <a:r>
              <a:rPr lang="en-US" b="0" dirty="0"/>
              <a:t>Go over the learning targets listed</a:t>
            </a:r>
          </a:p>
          <a:p>
            <a:pPr marL="0">
              <a:spcBef>
                <a:spcPts val="0"/>
              </a:spcBef>
              <a:buClr>
                <a:schemeClr val="dk1"/>
              </a:buClr>
              <a:buSzPct val="25000"/>
            </a:pPr>
            <a:endParaRPr lang="en-US" b="1" dirty="0"/>
          </a:p>
          <a:p>
            <a:pPr marL="0">
              <a:spcBef>
                <a:spcPts val="0"/>
              </a:spcBef>
              <a:buClr>
                <a:schemeClr val="dk1"/>
              </a:buClr>
              <a:buSzPct val="25000"/>
            </a:pPr>
            <a:r>
              <a:rPr lang="en-US" b="1" dirty="0"/>
              <a:t>To Say</a:t>
            </a:r>
          </a:p>
          <a:p>
            <a:pPr marL="0">
              <a:spcBef>
                <a:spcPts val="0"/>
              </a:spcBef>
              <a:buClr>
                <a:schemeClr val="dk1"/>
              </a:buClr>
              <a:buSzPct val="25000"/>
            </a:pPr>
            <a:r>
              <a:rPr lang="en-US" dirty="0"/>
              <a:t>As a learner, today you will develop an understanding of</a:t>
            </a:r>
            <a:r>
              <a:rPr lang="en-US" baseline="0" dirty="0"/>
              <a:t> what CTE is and how it can impact student outcomes. </a:t>
            </a:r>
            <a:endParaRPr lang="en-US" dirty="0"/>
          </a:p>
          <a:p>
            <a:pPr marL="0">
              <a:spcBef>
                <a:spcPts val="0"/>
              </a:spcBef>
              <a:buClr>
                <a:schemeClr val="dk1"/>
              </a:buClr>
              <a:buSzPct val="25000"/>
            </a:pPr>
            <a:endParaRPr lang="en-US" dirty="0"/>
          </a:p>
          <a:p>
            <a:pPr marL="0">
              <a:spcBef>
                <a:spcPts val="0"/>
              </a:spcBef>
              <a:buClr>
                <a:schemeClr val="dk1"/>
              </a:buClr>
              <a:buSzPct val="25000"/>
            </a:pPr>
            <a:r>
              <a:rPr lang="en-US" dirty="0"/>
              <a:t>Following the training, you will have time to plan how to incorporate supports for CTE in your school/district.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40583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defTabSz="939363">
              <a:spcBef>
                <a:spcPts val="370"/>
              </a:spcBef>
              <a:defRPr/>
            </a:pPr>
            <a:r>
              <a:rPr lang="en-US" b="1" dirty="0"/>
              <a:t>To Know/To Say</a:t>
            </a:r>
          </a:p>
          <a:p>
            <a:pPr marL="0" defTabSz="939363">
              <a:spcBef>
                <a:spcPts val="370"/>
              </a:spcBef>
              <a:defRPr/>
            </a:pPr>
            <a:r>
              <a:rPr lang="en-US" dirty="0"/>
              <a:t>Let’s begin the work of CTE with these essential questions in mind.</a:t>
            </a:r>
          </a:p>
          <a:p>
            <a:endParaRPr lang="en-US" dirty="0"/>
          </a:p>
        </p:txBody>
      </p:sp>
      <p:sp>
        <p:nvSpPr>
          <p:cNvPr id="4" name="Slide Number Placeholder 3"/>
          <p:cNvSpPr>
            <a:spLocks noGrp="1"/>
          </p:cNvSpPr>
          <p:nvPr>
            <p:ph type="sldNum" sz="quarter" idx="5"/>
          </p:nvPr>
        </p:nvSpPr>
        <p:spPr/>
        <p:txBody>
          <a:bodyPr/>
          <a:lstStyle/>
          <a:p>
            <a:fld id="{2FC1790C-55D2-46A1-B73D-8A4A436DCF88}" type="slidenum">
              <a:rPr lang="en-US" smtClean="0"/>
              <a:t>19</a:t>
            </a:fld>
            <a:endParaRPr lang="en-US"/>
          </a:p>
        </p:txBody>
      </p:sp>
    </p:spTree>
    <p:extLst>
      <p:ext uri="{BB962C8B-B14F-4D97-AF65-F5344CB8AC3E}">
        <p14:creationId xmlns:p14="http://schemas.microsoft.com/office/powerpoint/2010/main" val="341345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b="1" dirty="0"/>
              <a:t>To Know/To Say</a:t>
            </a:r>
          </a:p>
          <a:p>
            <a:pPr marL="0"/>
            <a:r>
              <a:rPr lang="en-US" dirty="0"/>
              <a:t>The CTE infographic summarizes key content from the learning package</a:t>
            </a:r>
            <a:r>
              <a:rPr lang="en-US" b="0" dirty="0"/>
              <a:t>.</a:t>
            </a:r>
          </a:p>
          <a:p>
            <a:pPr marL="0"/>
            <a:endParaRPr lang="en-US" b="0" dirty="0"/>
          </a:p>
          <a:p>
            <a:pPr marL="0"/>
            <a:r>
              <a:rPr lang="en-US" b="1" dirty="0"/>
              <a:t>Handout</a:t>
            </a:r>
          </a:p>
          <a:p>
            <a:pPr marL="0"/>
            <a:r>
              <a:rPr lang="en-US" b="0" dirty="0"/>
              <a:t>CTE </a:t>
            </a:r>
            <a:r>
              <a:rPr lang="en-US" b="0" dirty="0" err="1"/>
              <a:t>InfoGraphic</a:t>
            </a:r>
            <a:r>
              <a:rPr lang="en-US" b="0" dirty="0"/>
              <a:t> </a:t>
            </a:r>
          </a:p>
          <a:p>
            <a:endParaRPr lang="en-US" b="0" dirty="0"/>
          </a:p>
          <a:p>
            <a:endParaRPr lang="en-US" sz="1200" b="0" i="0" u="none" strike="noStrike" kern="1200" cap="none" dirty="0">
              <a:solidFill>
                <a:schemeClr val="dk1"/>
              </a:solidFill>
              <a:effectLst/>
              <a:latin typeface="Calibri"/>
              <a:cs typeface="Calibri"/>
              <a:sym typeface="Calibri"/>
            </a:endParaRPr>
          </a:p>
          <a:p>
            <a:endParaRPr lang="en-US" b="1"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20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04527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rtl="0"/>
            <a:r>
              <a:rPr lang="en-US" sz="1200" b="1" i="0" u="none" strike="noStrike" cap="none" dirty="0">
                <a:solidFill>
                  <a:schemeClr val="dk1"/>
                </a:solidFill>
                <a:effectLst/>
                <a:latin typeface="Calibri"/>
                <a:ea typeface="Calibri"/>
                <a:cs typeface="Calibri"/>
                <a:sym typeface="Calibri"/>
              </a:rPr>
              <a:t>CTE in</a:t>
            </a:r>
            <a:r>
              <a:rPr lang="en-US" sz="1200" b="1" i="0" u="none" strike="noStrike" cap="none" baseline="0" dirty="0">
                <a:solidFill>
                  <a:schemeClr val="dk1"/>
                </a:solidFill>
                <a:effectLst/>
                <a:latin typeface="Calibri"/>
                <a:ea typeface="Calibri"/>
                <a:cs typeface="Calibri"/>
                <a:sym typeface="Calibri"/>
              </a:rPr>
              <a:t>-person training suggestions</a:t>
            </a:r>
            <a:endParaRPr lang="en-US" dirty="0">
              <a:effectLst/>
            </a:endParaRPr>
          </a:p>
          <a:p>
            <a:pPr marL="0" rtl="0"/>
            <a:r>
              <a:rPr lang="en-US" sz="1200" b="0" i="0" u="none" strike="noStrike" cap="none" dirty="0">
                <a:solidFill>
                  <a:schemeClr val="dk1"/>
                </a:solidFill>
                <a:effectLst/>
                <a:latin typeface="Calibri"/>
                <a:ea typeface="Calibri"/>
                <a:cs typeface="Calibri"/>
                <a:sym typeface="Calibri"/>
              </a:rPr>
              <a:t>The</a:t>
            </a:r>
            <a:r>
              <a:rPr lang="en-US" sz="1200" b="0" i="0" u="none" strike="noStrike" cap="none" baseline="0" dirty="0">
                <a:solidFill>
                  <a:schemeClr val="dk1"/>
                </a:solidFill>
                <a:effectLst/>
                <a:latin typeface="Calibri"/>
                <a:ea typeface="Calibri"/>
                <a:cs typeface="Calibri"/>
                <a:sym typeface="Calibri"/>
              </a:rPr>
              <a:t> Collective Teacher Efficacy (CTE) Base Module in-person training should take </a:t>
            </a:r>
            <a:r>
              <a:rPr lang="en-US" sz="1200" b="0" i="0" u="none" strike="noStrike" cap="none" dirty="0">
                <a:solidFill>
                  <a:schemeClr val="dk1"/>
                </a:solidFill>
                <a:effectLst/>
                <a:latin typeface="Calibri"/>
                <a:ea typeface="Calibri"/>
                <a:cs typeface="Calibri"/>
                <a:sym typeface="Calibri"/>
              </a:rPr>
              <a:t>about 2 to 2.5  hours to complete. </a:t>
            </a:r>
            <a:endParaRPr lang="en-US" dirty="0">
              <a:effectLst/>
            </a:endParaRPr>
          </a:p>
          <a:p>
            <a:pPr marL="0" rtl="0" eaLnBrk="1" fontAlgn="auto" latinLnBrk="0" hangingPunct="1"/>
            <a:endParaRPr lang="en-US" sz="1200" b="0" i="0" u="none" strike="noStrike" cap="none" dirty="0">
              <a:solidFill>
                <a:schemeClr val="dk1"/>
              </a:solidFill>
              <a:effectLst/>
              <a:latin typeface="Calibri"/>
              <a:ea typeface="Calibri"/>
              <a:cs typeface="Calibri"/>
              <a:sym typeface="Calibri"/>
            </a:endParaRPr>
          </a:p>
          <a:p>
            <a:pPr marL="0" rtl="0" eaLnBrk="1" fontAlgn="auto" latinLnBrk="0" hangingPunct="1"/>
            <a:r>
              <a:rPr lang="en-US" sz="1200" b="0" i="0" u="none" strike="noStrike" cap="none" dirty="0">
                <a:solidFill>
                  <a:schemeClr val="dk1"/>
                </a:solidFill>
                <a:effectLst/>
                <a:latin typeface="Calibri"/>
                <a:ea typeface="Calibri"/>
                <a:cs typeface="Calibri"/>
                <a:sym typeface="Calibri"/>
              </a:rPr>
              <a:t>This presentation provides the basics of CTE. You may want to add or enhance portions with visuals and examples that will resonate with your audience.</a:t>
            </a:r>
            <a:r>
              <a:rPr lang="en-US" sz="1200" b="0" i="0" u="none" strike="noStrike" cap="none" baseline="0" dirty="0">
                <a:solidFill>
                  <a:schemeClr val="dk1"/>
                </a:solidFill>
                <a:effectLst/>
                <a:latin typeface="Calibri"/>
                <a:ea typeface="Calibri"/>
                <a:cs typeface="Calibri"/>
                <a:sym typeface="Calibri"/>
              </a:rPr>
              <a:t> As a reminder, always be sure to include appropriate citations when adding resources. Also, you might look to the coaching companion for additions that may be helpful. </a:t>
            </a:r>
            <a:endParaRPr lang="en-US" dirty="0">
              <a:effectLst/>
            </a:endParaRPr>
          </a:p>
          <a:p>
            <a:pPr marL="0" lvl="0" indent="0" algn="l" rtl="0">
              <a:spcBef>
                <a:spcPts val="360"/>
              </a:spcBef>
              <a:spcAft>
                <a:spcPts val="0"/>
              </a:spcAft>
              <a:buNone/>
            </a:pPr>
            <a:endParaRPr lang="en-US" sz="1200" b="0" i="0" u="none" strike="noStrike" dirty="0">
              <a:solidFill>
                <a:srgbClr val="000000"/>
              </a:solidFill>
              <a:effectLst/>
              <a:latin typeface="Questrial" panose="020B0604020202020204" charset="0"/>
            </a:endParaRPr>
          </a:p>
          <a:p>
            <a:pPr marL="0" lvl="0" indent="0" algn="l" rtl="0">
              <a:spcBef>
                <a:spcPts val="360"/>
              </a:spcBef>
              <a:spcAft>
                <a:spcPts val="0"/>
              </a:spcAft>
              <a:buNone/>
            </a:pPr>
            <a:r>
              <a:rPr lang="en-US" sz="800" dirty="0"/>
              <a:t>In summary</a:t>
            </a:r>
          </a:p>
          <a:p>
            <a:pPr marL="628650" lvl="1" indent="-171450">
              <a:buFont typeface="Wingdings" panose="05000000000000000000" pitchFamily="2" charset="2"/>
              <a:buChar char="§"/>
            </a:pPr>
            <a:r>
              <a:rPr lang="en-US" sz="800" dirty="0">
                <a:latin typeface="Tw Cen MT" panose="020B0602020104020603" pitchFamily="34" charset="0"/>
              </a:rPr>
              <a:t>This module outlines the basics of CTE</a:t>
            </a:r>
          </a:p>
          <a:p>
            <a:pPr marL="628650" lvl="1" indent="-171450">
              <a:buFont typeface="Wingdings" panose="05000000000000000000" pitchFamily="2" charset="2"/>
              <a:buChar char="§"/>
            </a:pPr>
            <a:r>
              <a:rPr lang="en-US" sz="800" dirty="0">
                <a:latin typeface="Tw Cen MT" panose="020B0602020104020603" pitchFamily="34" charset="0"/>
              </a:rPr>
              <a:t>It can be adapted to individual </a:t>
            </a:r>
            <a:r>
              <a:rPr lang="en-US" sz="800" dirty="0"/>
              <a:t>contexts</a:t>
            </a:r>
            <a:endParaRPr lang="en-US" sz="800" dirty="0">
              <a:latin typeface="Tw Cen MT" panose="020B0602020104020603" pitchFamily="34" charset="0"/>
            </a:endParaRPr>
          </a:p>
          <a:p>
            <a:pPr marL="628650" lvl="1" indent="-171450">
              <a:buFont typeface="Wingdings" panose="05000000000000000000" pitchFamily="2" charset="2"/>
              <a:buChar char="§"/>
            </a:pPr>
            <a:r>
              <a:rPr lang="en-US" sz="800" dirty="0">
                <a:latin typeface="Tw Cen MT" panose="020B0602020104020603" pitchFamily="34" charset="0"/>
              </a:rPr>
              <a:t>The training should last about 2 to 2.5 hours</a:t>
            </a:r>
          </a:p>
          <a:p>
            <a:endParaRPr lang="en-US" sz="800" dirty="0">
              <a:latin typeface="Tw Cen MT" panose="020B0602020104020603" pitchFamily="34" charset="0"/>
            </a:endParaRPr>
          </a:p>
          <a:p>
            <a:pPr marL="0" marR="0" lvl="0" indent="0" algn="l" rtl="0">
              <a:lnSpc>
                <a:spcPct val="80000"/>
              </a:lnSpc>
              <a:spcBef>
                <a:spcPts val="171"/>
              </a:spcBef>
              <a:spcAft>
                <a:spcPts val="0"/>
              </a:spcAft>
              <a:buSzPct val="25000"/>
              <a:buNone/>
            </a:pPr>
            <a:r>
              <a:rPr lang="en-US" sz="570" b="1" i="0" u="none" strike="noStrike" cap="none" dirty="0">
                <a:solidFill>
                  <a:schemeClr val="dk1"/>
                </a:solidFill>
                <a:latin typeface="Calibri"/>
                <a:ea typeface="Calibri"/>
                <a:cs typeface="Calibri"/>
                <a:sym typeface="Calibri"/>
              </a:rPr>
              <a:t>Presenter</a:t>
            </a:r>
            <a:r>
              <a:rPr lang="en-US" sz="570" b="1" i="0" u="none" strike="noStrike" cap="none" baseline="0" dirty="0">
                <a:solidFill>
                  <a:schemeClr val="dk1"/>
                </a:solidFill>
                <a:latin typeface="Calibri"/>
                <a:ea typeface="Calibri"/>
                <a:cs typeface="Calibri"/>
                <a:sym typeface="Calibri"/>
              </a:rPr>
              <a:t> notes information</a:t>
            </a:r>
          </a:p>
          <a:p>
            <a:pPr marL="0" marR="0" lvl="0" indent="0" algn="l" rtl="0">
              <a:lnSpc>
                <a:spcPct val="80000"/>
              </a:lnSpc>
              <a:spcBef>
                <a:spcPts val="171"/>
              </a:spcBef>
              <a:spcAft>
                <a:spcPts val="0"/>
              </a:spcAft>
              <a:buSzPct val="25000"/>
              <a:buNone/>
            </a:pPr>
            <a:r>
              <a:rPr lang="en-US" sz="570" b="0" i="0" u="none" strike="noStrike" cap="none" dirty="0">
                <a:solidFill>
                  <a:schemeClr val="dk1"/>
                </a:solidFill>
                <a:latin typeface="Calibri"/>
                <a:ea typeface="Calibri"/>
                <a:cs typeface="Calibri"/>
                <a:sym typeface="Calibri"/>
              </a:rPr>
              <a:t>Presenter notes are</a:t>
            </a:r>
            <a:r>
              <a:rPr lang="en-US" sz="570" b="0" i="0" u="none" strike="noStrike" cap="none" baseline="0" dirty="0">
                <a:solidFill>
                  <a:schemeClr val="dk1"/>
                </a:solidFill>
                <a:latin typeface="Calibri"/>
                <a:ea typeface="Calibri"/>
                <a:cs typeface="Calibri"/>
                <a:sym typeface="Calibri"/>
              </a:rPr>
              <a:t> </a:t>
            </a:r>
            <a:r>
              <a:rPr lang="en-US" sz="570" b="0" i="0" u="none" strike="noStrike" cap="none" dirty="0">
                <a:solidFill>
                  <a:schemeClr val="dk1"/>
                </a:solidFill>
                <a:latin typeface="Calibri"/>
                <a:ea typeface="Calibri"/>
                <a:cs typeface="Calibri"/>
                <a:sym typeface="Calibri"/>
              </a:rPr>
              <a:t>included in the PowerPoint. Background information for the presenter is shown as “</a:t>
            </a:r>
            <a:r>
              <a:rPr lang="en-US" sz="570" b="1" i="0" u="none" strike="noStrike" cap="none" dirty="0">
                <a:solidFill>
                  <a:schemeClr val="dk1"/>
                </a:solidFill>
                <a:latin typeface="Calibri"/>
                <a:ea typeface="Calibri"/>
                <a:cs typeface="Calibri"/>
                <a:sym typeface="Calibri"/>
              </a:rPr>
              <a:t>To Know</a:t>
            </a:r>
            <a:r>
              <a:rPr lang="en-US" sz="570" b="0" i="0" u="none" strike="noStrike" cap="none" dirty="0">
                <a:solidFill>
                  <a:schemeClr val="dk1"/>
                </a:solidFill>
                <a:latin typeface="Calibri"/>
                <a:ea typeface="Calibri"/>
                <a:cs typeface="Calibri"/>
                <a:sym typeface="Calibri"/>
              </a:rPr>
              <a:t>.” Statements to be shared with participants are shown as “</a:t>
            </a:r>
            <a:r>
              <a:rPr lang="en-US" sz="570" b="1" i="0" u="none" strike="noStrike" cap="none" dirty="0">
                <a:solidFill>
                  <a:schemeClr val="dk1"/>
                </a:solidFill>
                <a:latin typeface="Calibri"/>
                <a:ea typeface="Calibri"/>
                <a:cs typeface="Calibri"/>
                <a:sym typeface="Calibri"/>
              </a:rPr>
              <a:t>To Say</a:t>
            </a:r>
            <a:r>
              <a:rPr lang="en-US" sz="570" b="0" i="0" u="none" strike="noStrike" cap="none" dirty="0">
                <a:solidFill>
                  <a:schemeClr val="dk1"/>
                </a:solidFill>
                <a:latin typeface="Calibri"/>
                <a:ea typeface="Calibri"/>
                <a:cs typeface="Calibri"/>
                <a:sym typeface="Calibri"/>
              </a:rPr>
              <a:t>.” In some instances, the “</a:t>
            </a:r>
            <a:r>
              <a:rPr lang="en-US" sz="570" b="1" i="0" u="none" strike="noStrike" cap="none" dirty="0">
                <a:solidFill>
                  <a:schemeClr val="dk1"/>
                </a:solidFill>
                <a:latin typeface="Calibri"/>
                <a:ea typeface="Calibri"/>
                <a:cs typeface="Calibri"/>
                <a:sym typeface="Calibri"/>
              </a:rPr>
              <a:t>To Know/To Say</a:t>
            </a:r>
            <a:r>
              <a:rPr lang="en-US" sz="570" b="0" i="0" u="none" strike="noStrike" cap="none" dirty="0">
                <a:solidFill>
                  <a:schemeClr val="dk1"/>
                </a:solidFill>
                <a:latin typeface="Calibri"/>
                <a:ea typeface="Calibri"/>
                <a:cs typeface="Calibri"/>
                <a:sym typeface="Calibri"/>
              </a:rPr>
              <a:t>” are combined. The presenter notes also include “</a:t>
            </a:r>
            <a:r>
              <a:rPr lang="en-US" sz="570" b="1" i="0" u="none" strike="noStrike" cap="none" dirty="0">
                <a:solidFill>
                  <a:schemeClr val="dk1"/>
                </a:solidFill>
                <a:latin typeface="Calibri"/>
                <a:ea typeface="Calibri"/>
                <a:cs typeface="Calibri"/>
                <a:sym typeface="Calibri"/>
              </a:rPr>
              <a:t>To Do</a:t>
            </a:r>
            <a:r>
              <a:rPr lang="en-US" sz="570" b="0" i="0" u="none" strike="noStrike" cap="none" dirty="0">
                <a:solidFill>
                  <a:schemeClr val="dk1"/>
                </a:solidFill>
                <a:latin typeface="Calibri"/>
                <a:ea typeface="Calibri"/>
                <a:cs typeface="Calibri"/>
                <a:sym typeface="Calibri"/>
              </a:rPr>
              <a:t>” prompts and cues for “</a:t>
            </a:r>
            <a:r>
              <a:rPr lang="en-US" sz="570" b="1" i="0" u="none" strike="noStrike" cap="none" dirty="0">
                <a:solidFill>
                  <a:schemeClr val="dk1"/>
                </a:solidFill>
                <a:latin typeface="Calibri"/>
                <a:ea typeface="Calibri"/>
                <a:cs typeface="Calibri"/>
                <a:sym typeface="Calibri"/>
              </a:rPr>
              <a:t>Handouts</a:t>
            </a:r>
            <a:r>
              <a:rPr lang="en-US" sz="570" b="0" i="0" u="none" strike="noStrike" cap="none" dirty="0">
                <a:solidFill>
                  <a:schemeClr val="dk1"/>
                </a:solidFill>
                <a:latin typeface="Calibri"/>
                <a:ea typeface="Calibri"/>
                <a:cs typeface="Calibri"/>
                <a:sym typeface="Calibri"/>
              </a:rPr>
              <a:t>” (illustrated by icons – see slide 13 for icon glossary).</a:t>
            </a:r>
          </a:p>
          <a:p>
            <a:pPr marL="0" marR="0" lvl="0" indent="0" algn="l" rtl="0">
              <a:lnSpc>
                <a:spcPct val="80000"/>
              </a:lnSpc>
              <a:spcBef>
                <a:spcPts val="171"/>
              </a:spcBef>
              <a:spcAft>
                <a:spcPts val="0"/>
              </a:spcAft>
              <a:buSzPct val="25000"/>
              <a:buNone/>
            </a:pPr>
            <a:r>
              <a:rPr lang="en-US" sz="570" b="0" i="0" u="none" strike="noStrike" cap="none" dirty="0">
                <a:solidFill>
                  <a:schemeClr val="dk1"/>
                </a:solidFill>
                <a:latin typeface="Calibri"/>
                <a:ea typeface="Calibri"/>
                <a:cs typeface="Calibri"/>
                <a:sym typeface="Calibri"/>
              </a:rPr>
              <a:t> </a:t>
            </a:r>
          </a:p>
          <a:p>
            <a:pPr marL="0" marR="0" lvl="0" indent="0" algn="l" rtl="0">
              <a:lnSpc>
                <a:spcPct val="80000"/>
              </a:lnSpc>
              <a:spcBef>
                <a:spcPts val="171"/>
              </a:spcBef>
              <a:spcAft>
                <a:spcPts val="0"/>
              </a:spcAft>
              <a:buSzPct val="25000"/>
              <a:buNone/>
            </a:pPr>
            <a:r>
              <a:rPr lang="en-US" sz="570" b="0" i="0" u="none" strike="noStrike" cap="none" dirty="0">
                <a:solidFill>
                  <a:schemeClr val="dk1"/>
                </a:solidFill>
                <a:latin typeface="Calibri"/>
                <a:ea typeface="Calibri"/>
                <a:cs typeface="Calibri"/>
                <a:sym typeface="Calibri"/>
              </a:rPr>
              <a:t>Additional activities, examples, videos, etc. are being developed</a:t>
            </a:r>
            <a:r>
              <a:rPr lang="en-US" sz="570" b="0" i="0" u="none" strike="noStrike" cap="none" baseline="0" dirty="0">
                <a:solidFill>
                  <a:schemeClr val="dk1"/>
                </a:solidFill>
                <a:latin typeface="Calibri"/>
                <a:ea typeface="Calibri"/>
                <a:cs typeface="Calibri"/>
                <a:sym typeface="Calibri"/>
              </a:rPr>
              <a:t> as a CTE Coaching Companion</a:t>
            </a:r>
            <a:r>
              <a:rPr lang="en-US" sz="570" b="0" i="0" u="none" strike="noStrike" cap="none" dirty="0">
                <a:solidFill>
                  <a:schemeClr val="dk1"/>
                </a:solidFill>
                <a:latin typeface="Calibri"/>
                <a:ea typeface="Calibri"/>
                <a:cs typeface="Calibri"/>
                <a:sym typeface="Calibri"/>
              </a:rPr>
              <a:t>. A presenter may add material from the Coaching Companion to corresponding PowerPoint content. </a:t>
            </a:r>
          </a:p>
          <a:p>
            <a:pPr marL="0" marR="0" lvl="0" indent="0" algn="l" rtl="0">
              <a:lnSpc>
                <a:spcPct val="80000"/>
              </a:lnSpc>
              <a:spcBef>
                <a:spcPts val="171"/>
              </a:spcBef>
              <a:spcAft>
                <a:spcPts val="0"/>
              </a:spcAft>
              <a:buSzPct val="25000"/>
              <a:buNone/>
            </a:pPr>
            <a:r>
              <a:rPr lang="en-US" sz="570" b="0" i="0" u="none" strike="noStrike" cap="none" dirty="0">
                <a:solidFill>
                  <a:schemeClr val="dk1"/>
                </a:solidFill>
                <a:latin typeface="Calibri"/>
                <a:ea typeface="Calibri"/>
                <a:cs typeface="Calibri"/>
                <a:sym typeface="Calibri"/>
              </a:rPr>
              <a:t>  </a:t>
            </a:r>
          </a:p>
          <a:p>
            <a:pPr marL="0" marR="0" lvl="0" indent="0" algn="l" rtl="0">
              <a:lnSpc>
                <a:spcPct val="80000"/>
              </a:lnSpc>
              <a:spcBef>
                <a:spcPts val="171"/>
              </a:spcBef>
              <a:spcAft>
                <a:spcPts val="0"/>
              </a:spcAft>
              <a:buSzPct val="25000"/>
              <a:buNone/>
            </a:pPr>
            <a:r>
              <a:rPr lang="en-US" sz="570" b="0" i="0" u="none" strike="noStrike" cap="none" dirty="0">
                <a:solidFill>
                  <a:schemeClr val="dk1"/>
                </a:solidFill>
                <a:latin typeface="Calibri"/>
                <a:ea typeface="Calibri"/>
                <a:cs typeface="Calibri"/>
                <a:sym typeface="Calibri"/>
              </a:rPr>
              <a:t>A printed Practice Profile and an electronic Self-Assessment Practice Profile (SAPP) tool are available for use by individuals, teams, or schools for periodic self-assessment and monitoring of implementation of practice or to identify training or coaching needs.</a:t>
            </a:r>
          </a:p>
          <a:p>
            <a:pPr marL="0" marR="0" lvl="0" indent="0" algn="l" rtl="0">
              <a:lnSpc>
                <a:spcPct val="80000"/>
              </a:lnSpc>
              <a:spcBef>
                <a:spcPts val="171"/>
              </a:spcBef>
              <a:spcAft>
                <a:spcPts val="0"/>
              </a:spcAft>
              <a:buSzPct val="25000"/>
              <a:buNone/>
            </a:pPr>
            <a:r>
              <a:rPr lang="en-US" sz="570" b="0" i="0" u="none" strike="noStrike" cap="none" dirty="0">
                <a:solidFill>
                  <a:schemeClr val="dk1"/>
                </a:solidFill>
                <a:latin typeface="Calibri"/>
                <a:ea typeface="Calibri"/>
                <a:cs typeface="Calibri"/>
                <a:sym typeface="Calibri"/>
              </a:rPr>
              <a:t> </a:t>
            </a:r>
          </a:p>
          <a:p>
            <a:pPr marL="0" marR="0" lvl="0" indent="0" algn="l" rtl="0">
              <a:lnSpc>
                <a:spcPct val="80000"/>
              </a:lnSpc>
              <a:spcBef>
                <a:spcPts val="171"/>
              </a:spcBef>
              <a:spcAft>
                <a:spcPts val="0"/>
              </a:spcAft>
              <a:buSzPct val="25000"/>
              <a:buNone/>
            </a:pPr>
            <a:r>
              <a:rPr lang="en-US" sz="570" b="0" i="0" u="none" strike="noStrike" cap="none" dirty="0">
                <a:solidFill>
                  <a:schemeClr val="dk1"/>
                </a:solidFill>
                <a:latin typeface="Calibri"/>
                <a:ea typeface="Calibri"/>
                <a:cs typeface="Calibri"/>
                <a:sym typeface="Calibri"/>
              </a:rPr>
              <a:t>The presenter should download onto a hard drive or a flash drive any video intended for use in a training. You might not have internet access at the school sites.</a:t>
            </a:r>
          </a:p>
          <a:p>
            <a:pPr marL="0" marR="0" lvl="0" indent="0" algn="l" rtl="0">
              <a:lnSpc>
                <a:spcPct val="80000"/>
              </a:lnSpc>
              <a:spcBef>
                <a:spcPts val="171"/>
              </a:spcBef>
              <a:spcAft>
                <a:spcPts val="0"/>
              </a:spcAft>
              <a:buSzPct val="25000"/>
              <a:buNone/>
            </a:pPr>
            <a:r>
              <a:rPr lang="en-US" sz="570" b="0" i="0" u="none" strike="noStrike" cap="none" dirty="0">
                <a:solidFill>
                  <a:schemeClr val="dk1"/>
                </a:solidFill>
                <a:latin typeface="Calibri"/>
                <a:ea typeface="Calibri"/>
                <a:cs typeface="Calibri"/>
                <a:sym typeface="Calibri"/>
              </a:rPr>
              <a:t> </a:t>
            </a:r>
          </a:p>
          <a:p>
            <a:pPr marL="0" marR="0" lvl="0" indent="0" algn="l" rtl="0">
              <a:lnSpc>
                <a:spcPct val="80000"/>
              </a:lnSpc>
              <a:spcBef>
                <a:spcPts val="171"/>
              </a:spcBef>
              <a:spcAft>
                <a:spcPts val="0"/>
              </a:spcAft>
              <a:buSzPct val="25000"/>
              <a:buNone/>
            </a:pPr>
            <a:r>
              <a:rPr lang="en-US" sz="570" b="0" i="0" u="none" strike="noStrike" cap="none" dirty="0">
                <a:solidFill>
                  <a:schemeClr val="dk1"/>
                </a:solidFill>
                <a:latin typeface="Calibri"/>
                <a:ea typeface="Calibri"/>
                <a:cs typeface="Calibri"/>
                <a:sym typeface="Calibri"/>
              </a:rPr>
              <a:t>Breaks should be inserted at the discretion of the presenter based on the needs of participants.</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212666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rgbClr val="000000"/>
              </a:buClr>
              <a:buSzPts val="1400"/>
              <a:buFont typeface="Arial"/>
              <a:buNone/>
            </a:pPr>
            <a:r>
              <a:rPr lang="en-US" b="1" dirty="0"/>
              <a:t>To Know</a:t>
            </a:r>
            <a:endParaRPr lang="en-US" b="0" dirty="0"/>
          </a:p>
          <a:p>
            <a:pPr marL="0" marR="0" lvl="0" indent="0" algn="l" rtl="0">
              <a:lnSpc>
                <a:spcPct val="100000"/>
              </a:lnSpc>
              <a:spcBef>
                <a:spcPts val="0"/>
              </a:spcBef>
              <a:spcAft>
                <a:spcPts val="0"/>
              </a:spcAft>
              <a:buClr>
                <a:srgbClr val="000000"/>
              </a:buClr>
              <a:buSzPts val="1400"/>
              <a:buFont typeface="Arial"/>
              <a:buNone/>
            </a:pPr>
            <a:r>
              <a:rPr lang="en-US" dirty="0"/>
              <a:t>This is a quick definition of CTE to set the stage for the discussion of impact. CTE will be defined and put into context later in the presentation, so there is no need to go too far in-depth here. Just introduce the term. </a:t>
            </a:r>
          </a:p>
          <a:p>
            <a:pPr marL="0" marR="0" lvl="0" indent="0" algn="l" rtl="0">
              <a:lnSpc>
                <a:spcPct val="100000"/>
              </a:lnSpc>
              <a:spcBef>
                <a:spcPts val="0"/>
              </a:spcBef>
              <a:spcAft>
                <a:spcPts val="0"/>
              </a:spcAft>
              <a:buClr>
                <a:srgbClr val="000000"/>
              </a:buClr>
              <a:buSzPts val="1400"/>
              <a:buFont typeface="Arial"/>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400" b="1" i="0" u="none" strike="noStrike" cap="none" dirty="0">
                <a:solidFill>
                  <a:schemeClr val="dk1"/>
                </a:solidFill>
                <a:latin typeface="Calibri"/>
                <a:ea typeface="Calibri"/>
                <a:cs typeface="Calibri"/>
                <a:sym typeface="Calibri"/>
              </a:rPr>
              <a:t>To Do/To Say</a:t>
            </a:r>
            <a:endParaRPr lang="en-US" sz="1400" b="0" i="0" u="none" strike="noStrike" cap="none"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CTE</a:t>
            </a:r>
            <a:r>
              <a:rPr lang="en-US" sz="1400" b="0" i="0" u="none" strike="noStrike" cap="none" dirty="0">
                <a:solidFill>
                  <a:schemeClr val="dk1"/>
                </a:solidFill>
                <a:latin typeface="Calibri"/>
                <a:cs typeface="Calibri"/>
                <a:sym typeface="Calibri"/>
              </a:rPr>
              <a:t> is a </a:t>
            </a:r>
            <a:r>
              <a:rPr lang="en-US" sz="1200" b="0" i="0" u="none" strike="noStrike" cap="none" dirty="0">
                <a:solidFill>
                  <a:schemeClr val="dk1"/>
                </a:solidFill>
                <a:latin typeface="Arial"/>
                <a:cs typeface="Arial"/>
                <a:sym typeface="Arial"/>
              </a:rPr>
              <a:t>p</a:t>
            </a:r>
            <a:r>
              <a:rPr lang="en-US" sz="1200" b="0" i="0" u="none" strike="noStrike" cap="none" dirty="0">
                <a:solidFill>
                  <a:schemeClr val="dk1"/>
                </a:solidFill>
                <a:latin typeface="Arial"/>
                <a:ea typeface="Arial"/>
                <a:cs typeface="Arial"/>
                <a:sym typeface="Arial"/>
              </a:rPr>
              <a:t>erception of teachers in a school that the efforts of the faculty, as a whole will have an effect on student learning.</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cap="none" dirty="0">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i="0" u="none" strike="noStrike" cap="none" dirty="0">
                <a:solidFill>
                  <a:schemeClr val="dk1"/>
                </a:solidFill>
                <a:latin typeface="Calibri"/>
                <a:ea typeface="Calibri"/>
                <a:cs typeface="Calibri"/>
                <a:sym typeface="Calibri"/>
              </a:rPr>
              <a:t>References</a:t>
            </a:r>
          </a:p>
          <a:p>
            <a:pPr indent="-457189" defTabSz="457200">
              <a:buNone/>
            </a:pPr>
            <a:r>
              <a:rPr lang="en-US" sz="1200" dirty="0">
                <a:ea typeface="Calibri"/>
                <a:cs typeface="Calibri" panose="020F0502020204030204" pitchFamily="34" charset="0"/>
                <a:sym typeface="Calibri"/>
              </a:rPr>
              <a:t>Goddard, R. D., Hoy, W. K., &amp; Hoy, A. W. (2000).</a:t>
            </a:r>
            <a:r>
              <a:rPr lang="en-US" sz="1200" i="1" dirty="0">
                <a:ea typeface="Calibri"/>
                <a:cs typeface="Calibri" panose="020F0502020204030204" pitchFamily="34" charset="0"/>
                <a:sym typeface="Calibri"/>
              </a:rPr>
              <a:t> </a:t>
            </a:r>
            <a:r>
              <a:rPr lang="en-US" sz="1200" dirty="0">
                <a:ea typeface="Calibri"/>
                <a:cs typeface="Calibri" panose="020F0502020204030204" pitchFamily="34" charset="0"/>
                <a:sym typeface="Calibri"/>
              </a:rPr>
              <a:t>Collective teacher efficacy: Its meaning, measure, and impact on student achievement. </a:t>
            </a:r>
            <a:r>
              <a:rPr lang="en-US" sz="1200" i="1" dirty="0">
                <a:ea typeface="Calibri"/>
                <a:cs typeface="Calibri" panose="020F0502020204030204" pitchFamily="34" charset="0"/>
                <a:sym typeface="Calibri"/>
              </a:rPr>
              <a:t>American Educational Research Journal</a:t>
            </a:r>
            <a:r>
              <a:rPr lang="en-US" sz="1200" dirty="0">
                <a:ea typeface="Calibri"/>
                <a:cs typeface="Calibri" panose="020F0502020204030204" pitchFamily="34" charset="0"/>
                <a:sym typeface="Calibri"/>
              </a:rPr>
              <a:t>, </a:t>
            </a:r>
            <a:r>
              <a:rPr lang="en-US" sz="1200" i="1" dirty="0">
                <a:ea typeface="Calibri"/>
                <a:cs typeface="Calibri" panose="020F0502020204030204" pitchFamily="34" charset="0"/>
                <a:sym typeface="Calibri"/>
              </a:rPr>
              <a:t>37</a:t>
            </a:r>
            <a:r>
              <a:rPr lang="en-US" sz="1200" dirty="0">
                <a:ea typeface="Calibri"/>
                <a:cs typeface="Calibri" panose="020F0502020204030204" pitchFamily="34" charset="0"/>
                <a:sym typeface="Calibri"/>
              </a:rPr>
              <a:t>(2), 479-507.</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cap="none" dirty="0">
              <a:solidFill>
                <a:schemeClr val="dk1"/>
              </a:solidFill>
              <a:latin typeface="Arial"/>
              <a:ea typeface="Arial"/>
              <a:cs typeface="Arial"/>
              <a:sym typeface="Arial"/>
            </a:endParaRP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374522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228600" algn="l" rtl="0">
              <a:lnSpc>
                <a:spcPct val="100000"/>
              </a:lnSpc>
              <a:spcBef>
                <a:spcPts val="0"/>
              </a:spcBef>
              <a:spcAft>
                <a:spcPts val="0"/>
              </a:spcAft>
              <a:buClr>
                <a:srgbClr val="000000"/>
              </a:buClr>
              <a:buSzPts val="1400"/>
              <a:buFont typeface="Arial"/>
              <a:buNone/>
            </a:pPr>
            <a:r>
              <a:rPr lang="en-US" b="1" dirty="0"/>
              <a:t>Note</a:t>
            </a:r>
          </a:p>
          <a:p>
            <a:pPr marL="0" marR="0" lvl="0" indent="-228600" algn="l" rtl="0">
              <a:lnSpc>
                <a:spcPct val="100000"/>
              </a:lnSpc>
              <a:spcBef>
                <a:spcPts val="0"/>
              </a:spcBef>
              <a:spcAft>
                <a:spcPts val="0"/>
              </a:spcAft>
              <a:buClr>
                <a:srgbClr val="000000"/>
              </a:buClr>
              <a:buSzPts val="1400"/>
              <a:buFont typeface="Arial"/>
              <a:buNone/>
            </a:pPr>
            <a:r>
              <a:rPr lang="en-US" dirty="0"/>
              <a:t>This video is embedded and should play in slideshow mode.  However, some older versions of PPT may not recognize the video format. If the video in this slide will not play, use this </a:t>
            </a:r>
            <a:r>
              <a:rPr lang="en-US" dirty="0">
                <a:hlinkClick r:id="rId3"/>
              </a:rPr>
              <a:t>https://youtu.be/YVWRJ-nBwcU</a:t>
            </a:r>
            <a:r>
              <a:rPr lang="en-US" dirty="0"/>
              <a:t>  to play the video from the original source or use the hidden slide that follows. </a:t>
            </a:r>
          </a:p>
          <a:p>
            <a:pPr marL="0" marR="0" lvl="0" indent="-228600" algn="l" rtl="0">
              <a:lnSpc>
                <a:spcPct val="100000"/>
              </a:lnSpc>
              <a:spcBef>
                <a:spcPts val="0"/>
              </a:spcBef>
              <a:spcAft>
                <a:spcPts val="0"/>
              </a:spcAft>
              <a:buClr>
                <a:srgbClr val="000000"/>
              </a:buClr>
              <a:buSzPts val="1400"/>
              <a:buFont typeface="Arial"/>
              <a:buNone/>
            </a:pPr>
            <a:endParaRPr lang="en-US" b="1" dirty="0"/>
          </a:p>
          <a:p>
            <a:pPr marL="0" marR="0" lvl="0" indent="-228600" algn="l" rtl="0">
              <a:lnSpc>
                <a:spcPct val="100000"/>
              </a:lnSpc>
              <a:spcBef>
                <a:spcPts val="0"/>
              </a:spcBef>
              <a:spcAft>
                <a:spcPts val="0"/>
              </a:spcAft>
              <a:buClr>
                <a:srgbClr val="000000"/>
              </a:buClr>
              <a:buSzPts val="1400"/>
              <a:buFont typeface="Arial"/>
              <a:buNone/>
            </a:pPr>
            <a:r>
              <a:rPr lang="en-US" b="1" dirty="0"/>
              <a:t>To Know</a:t>
            </a:r>
            <a:endParaRPr lang="en-US" b="0" dirty="0"/>
          </a:p>
          <a:p>
            <a:pPr marL="0" marR="0" lvl="0" indent="-228600" algn="l" rtl="0">
              <a:lnSpc>
                <a:spcPct val="100000"/>
              </a:lnSpc>
              <a:spcBef>
                <a:spcPts val="0"/>
              </a:spcBef>
              <a:spcAft>
                <a:spcPts val="0"/>
              </a:spcAft>
              <a:buClr>
                <a:srgbClr val="000000"/>
              </a:buClr>
              <a:buSzPts val="1400"/>
              <a:buFont typeface="Arial"/>
              <a:buNone/>
            </a:pPr>
            <a:r>
              <a:rPr lang="en-US" dirty="0"/>
              <a:t>This activity gives school leaders an opportunity to consider what they already know about CTE. They should be able to identify elements of collective efficacy.</a:t>
            </a:r>
          </a:p>
          <a:p>
            <a:pPr marL="0" marR="0" lvl="0" indent="-228600" algn="l" rtl="0">
              <a:lnSpc>
                <a:spcPct val="100000"/>
              </a:lnSpc>
              <a:spcBef>
                <a:spcPts val="0"/>
              </a:spcBef>
              <a:spcAft>
                <a:spcPts val="0"/>
              </a:spcAft>
              <a:buClr>
                <a:srgbClr val="000000"/>
              </a:buClr>
              <a:buSzPts val="1400"/>
              <a:buFont typeface="Arial"/>
              <a:buNone/>
            </a:pPr>
            <a:endParaRPr lang="en-US" sz="1200" b="1" i="0" u="none" strike="noStrike" cap="none" dirty="0">
              <a:solidFill>
                <a:schemeClr val="dk1"/>
              </a:solidFill>
              <a:latin typeface="Calibri"/>
              <a:ea typeface="Calibri"/>
              <a:cs typeface="Calibri"/>
              <a:sym typeface="Calibri"/>
            </a:endParaRPr>
          </a:p>
          <a:p>
            <a:pPr marL="0" marR="0" lvl="0" indent="-228600" algn="l" rtl="0">
              <a:lnSpc>
                <a:spcPct val="100000"/>
              </a:lnSpc>
              <a:spcBef>
                <a:spcPts val="0"/>
              </a:spcBef>
              <a:spcAft>
                <a:spcPts val="0"/>
              </a:spcAft>
              <a:buClr>
                <a:srgbClr val="000000"/>
              </a:buClr>
              <a:buSzPts val="1400"/>
              <a:buFont typeface="Arial"/>
              <a:buNone/>
            </a:pPr>
            <a:r>
              <a:rPr lang="en-US" sz="1200" b="1" i="0" u="none" strike="noStrike" cap="none" dirty="0">
                <a:solidFill>
                  <a:schemeClr val="dk1"/>
                </a:solidFill>
                <a:latin typeface="Calibri"/>
                <a:ea typeface="Calibri"/>
                <a:cs typeface="Calibri"/>
                <a:sym typeface="Calibri"/>
              </a:rPr>
              <a:t>To Do/To Say</a:t>
            </a:r>
          </a:p>
          <a:p>
            <a:pPr marL="0" marR="0" lvl="0" indent="-228600" algn="l" rtl="0">
              <a:lnSpc>
                <a:spcPct val="100000"/>
              </a:lnSpc>
              <a:spcBef>
                <a:spcPts val="0"/>
              </a:spcBef>
              <a:spcAft>
                <a:spcPts val="0"/>
              </a:spcAft>
              <a:buClr>
                <a:srgbClr val="000000"/>
              </a:buClr>
              <a:buSzPts val="1400"/>
              <a:buFont typeface="Arial"/>
              <a:buNone/>
            </a:pPr>
            <a:r>
              <a:rPr lang="en-US" dirty="0"/>
              <a:t>Show this video. </a:t>
            </a:r>
          </a:p>
          <a:p>
            <a:pPr marL="0" marR="0" lvl="0" indent="-228600" algn="l" rtl="0">
              <a:lnSpc>
                <a:spcPct val="100000"/>
              </a:lnSpc>
              <a:spcBef>
                <a:spcPts val="0"/>
              </a:spcBef>
              <a:spcAft>
                <a:spcPts val="0"/>
              </a:spcAft>
              <a:buClr>
                <a:srgbClr val="000000"/>
              </a:buClr>
              <a:buSzPts val="1400"/>
              <a:buFont typeface="Arial"/>
              <a:buNone/>
            </a:pPr>
            <a:r>
              <a:rPr lang="en-US" dirty="0"/>
              <a:t>Note:</a:t>
            </a:r>
          </a:p>
          <a:p>
            <a:pPr marL="0" marR="0" lvl="0" indent="-228600" algn="l" rtl="0">
              <a:lnSpc>
                <a:spcPct val="100000"/>
              </a:lnSpc>
              <a:spcBef>
                <a:spcPts val="0"/>
              </a:spcBef>
              <a:spcAft>
                <a:spcPts val="0"/>
              </a:spcAft>
              <a:buClr>
                <a:srgbClr val="000000"/>
              </a:buClr>
              <a:buSzPts val="1400"/>
              <a:buFont typeface="Arial"/>
              <a:buNone/>
            </a:pPr>
            <a:endParaRPr lang="en-US" dirty="0"/>
          </a:p>
          <a:p>
            <a:pPr marL="0" marR="0" lvl="0" indent="-228600" algn="l" rtl="0">
              <a:lnSpc>
                <a:spcPct val="100000"/>
              </a:lnSpc>
              <a:spcBef>
                <a:spcPts val="0"/>
              </a:spcBef>
              <a:spcAft>
                <a:spcPts val="0"/>
              </a:spcAft>
              <a:buClr>
                <a:srgbClr val="000000"/>
              </a:buClr>
              <a:buSzPts val="1400"/>
              <a:buFont typeface="Arial"/>
              <a:buNone/>
            </a:pPr>
            <a:r>
              <a:rPr lang="en-US" dirty="0"/>
              <a:t>As you watch this short video clip, please write some elements of Collective Teacher Efficacy you hear. What are some specific examples she cites? At the end of the clip, please share out your responses. Overall </a:t>
            </a:r>
          </a:p>
          <a:p>
            <a:pPr marL="0" marR="0" lvl="0" indent="-228600" algn="l" rtl="0">
              <a:lnSpc>
                <a:spcPct val="100000"/>
              </a:lnSpc>
              <a:spcBef>
                <a:spcPts val="0"/>
              </a:spcBef>
              <a:spcAft>
                <a:spcPts val="0"/>
              </a:spcAft>
              <a:buClr>
                <a:srgbClr val="000000"/>
              </a:buClr>
              <a:buSzPts val="1400"/>
              <a:buFont typeface="Arial"/>
              <a:buNone/>
            </a:pPr>
            <a:r>
              <a:rPr lang="en-US" dirty="0"/>
              <a:t>answer: Teachers are the leaders of professional learning. Then say “Hold on to your paper and we will come back to it at the end.” </a:t>
            </a:r>
          </a:p>
          <a:p>
            <a:pPr marL="0" marR="0" lvl="0" indent="-228600" algn="l" rtl="0">
              <a:lnSpc>
                <a:spcPct val="100000"/>
              </a:lnSpc>
              <a:spcBef>
                <a:spcPts val="0"/>
              </a:spcBef>
              <a:spcAft>
                <a:spcPts val="0"/>
              </a:spcAft>
              <a:buClr>
                <a:srgbClr val="000000"/>
              </a:buClr>
              <a:buSzPts val="1400"/>
              <a:buFont typeface="Arial"/>
              <a:buNone/>
            </a:pPr>
            <a:endParaRPr lang="en-US" dirty="0"/>
          </a:p>
          <a:p>
            <a:pPr marL="0" marR="0" lvl="0" indent="-228600" algn="l" rtl="0">
              <a:lnSpc>
                <a:spcPct val="100000"/>
              </a:lnSpc>
              <a:spcBef>
                <a:spcPts val="0"/>
              </a:spcBef>
              <a:spcAft>
                <a:spcPts val="0"/>
              </a:spcAft>
              <a:buClr>
                <a:srgbClr val="000000"/>
              </a:buClr>
              <a:buSzPts val="1400"/>
              <a:buFont typeface="Arial"/>
              <a:buNone/>
            </a:pPr>
            <a:r>
              <a:rPr lang="en-US" b="1" dirty="0"/>
              <a:t>References</a:t>
            </a:r>
          </a:p>
          <a:p>
            <a:pPr marL="0" marR="0" lvl="0" indent="-228600" algn="l" rtl="0">
              <a:lnSpc>
                <a:spcPct val="100000"/>
              </a:lnSpc>
              <a:spcBef>
                <a:spcPts val="0"/>
              </a:spcBef>
              <a:spcAft>
                <a:spcPts val="0"/>
              </a:spcAft>
              <a:buClr>
                <a:srgbClr val="000000"/>
              </a:buClr>
              <a:buSzPts val="1400"/>
              <a:buFont typeface="Arial"/>
              <a:buNone/>
            </a:pPr>
            <a:r>
              <a:rPr lang="en-US" b="0" dirty="0"/>
              <a:t>Raytown</a:t>
            </a:r>
            <a:r>
              <a:rPr lang="en-US" b="0" baseline="0" dirty="0"/>
              <a:t> Schools. (2018, May 1). </a:t>
            </a:r>
            <a:r>
              <a:rPr lang="en-US" b="0" i="0" baseline="0" dirty="0"/>
              <a:t>Collective efficacy training interview clip 4 [Video file]. Retrieved from </a:t>
            </a:r>
            <a:r>
              <a:rPr lang="en-US" dirty="0">
                <a:hlinkClick r:id="rId3"/>
              </a:rPr>
              <a:t>https://youtu.be/YVWRJ-nBwcU</a:t>
            </a:r>
            <a:endParaRPr lang="en-US" dirty="0"/>
          </a:p>
          <a:p>
            <a:pPr marL="0" marR="0" lvl="0" indent="-228600" algn="l" rtl="0">
              <a:lnSpc>
                <a:spcPct val="100000"/>
              </a:lnSpc>
              <a:spcBef>
                <a:spcPts val="0"/>
              </a:spcBef>
              <a:spcAft>
                <a:spcPts val="0"/>
              </a:spcAft>
              <a:buClr>
                <a:srgbClr val="000000"/>
              </a:buClr>
              <a:buSzPts val="1400"/>
              <a:buFont typeface="Arial"/>
              <a:buNone/>
            </a:pPr>
            <a:endParaRPr lang="en-US" b="0"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834526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228600" algn="l" rtl="0">
              <a:lnSpc>
                <a:spcPct val="100000"/>
              </a:lnSpc>
              <a:spcBef>
                <a:spcPts val="0"/>
              </a:spcBef>
              <a:spcAft>
                <a:spcPts val="0"/>
              </a:spcAft>
              <a:buClr>
                <a:srgbClr val="000000"/>
              </a:buClr>
              <a:buSzPts val="1400"/>
              <a:buFont typeface="Arial"/>
              <a:buNone/>
            </a:pPr>
            <a:r>
              <a:rPr lang="en-US" b="1" dirty="0"/>
              <a:t>Note</a:t>
            </a:r>
          </a:p>
          <a:p>
            <a:pPr marL="0" marR="0" lvl="0" indent="-228600" algn="l" rtl="0">
              <a:lnSpc>
                <a:spcPct val="100000"/>
              </a:lnSpc>
              <a:spcBef>
                <a:spcPts val="0"/>
              </a:spcBef>
              <a:spcAft>
                <a:spcPts val="0"/>
              </a:spcAft>
              <a:buClr>
                <a:srgbClr val="000000"/>
              </a:buClr>
              <a:buSzPts val="1400"/>
              <a:buFont typeface="Arial"/>
              <a:buNone/>
            </a:pPr>
            <a:r>
              <a:rPr lang="en-US" dirty="0"/>
              <a:t>This slide is hidden and a duplicate of 22 because some older versions of PPT may not recognize the video format in the previous slide. If the video in this slide will not play, use this </a:t>
            </a:r>
            <a:r>
              <a:rPr lang="en-US" dirty="0">
                <a:hlinkClick r:id="rId3"/>
              </a:rPr>
              <a:t>https://youtu.be/YVWRJ-nBwcU</a:t>
            </a:r>
            <a:r>
              <a:rPr lang="en-US" dirty="0"/>
              <a:t>  to play the video from the original source. </a:t>
            </a:r>
          </a:p>
          <a:p>
            <a:pPr marL="0" marR="0" lvl="0" indent="-228600" algn="l" rtl="0">
              <a:lnSpc>
                <a:spcPct val="100000"/>
              </a:lnSpc>
              <a:spcBef>
                <a:spcPts val="0"/>
              </a:spcBef>
              <a:spcAft>
                <a:spcPts val="0"/>
              </a:spcAft>
              <a:buClr>
                <a:srgbClr val="000000"/>
              </a:buClr>
              <a:buSzPts val="1400"/>
              <a:buFont typeface="Arial"/>
              <a:buNone/>
            </a:pPr>
            <a:endParaRPr lang="en-US" b="1" dirty="0"/>
          </a:p>
          <a:p>
            <a:pPr marL="0" marR="0" lvl="0" indent="-228600" algn="l" rtl="0">
              <a:lnSpc>
                <a:spcPct val="100000"/>
              </a:lnSpc>
              <a:spcBef>
                <a:spcPts val="0"/>
              </a:spcBef>
              <a:spcAft>
                <a:spcPts val="0"/>
              </a:spcAft>
              <a:buClr>
                <a:srgbClr val="000000"/>
              </a:buClr>
              <a:buSzPts val="1400"/>
              <a:buFont typeface="Arial"/>
              <a:buNone/>
            </a:pPr>
            <a:r>
              <a:rPr lang="en-US" b="1" dirty="0"/>
              <a:t>To Know</a:t>
            </a:r>
            <a:endParaRPr lang="en-US" b="0" dirty="0"/>
          </a:p>
          <a:p>
            <a:pPr marL="0" marR="0" lvl="0" indent="-228600" algn="l" rtl="0">
              <a:lnSpc>
                <a:spcPct val="100000"/>
              </a:lnSpc>
              <a:spcBef>
                <a:spcPts val="0"/>
              </a:spcBef>
              <a:spcAft>
                <a:spcPts val="0"/>
              </a:spcAft>
              <a:buClr>
                <a:srgbClr val="000000"/>
              </a:buClr>
              <a:buSzPts val="1400"/>
              <a:buFont typeface="Arial"/>
              <a:buNone/>
            </a:pPr>
            <a:r>
              <a:rPr lang="en-US" dirty="0"/>
              <a:t>This activity gives school leaders an opportunity to consider what they already know about CTE. They should be able to identify elements of collective efficacy.</a:t>
            </a:r>
          </a:p>
          <a:p>
            <a:pPr marL="0" marR="0" lvl="0" indent="-228600" algn="l" rtl="0">
              <a:lnSpc>
                <a:spcPct val="100000"/>
              </a:lnSpc>
              <a:spcBef>
                <a:spcPts val="0"/>
              </a:spcBef>
              <a:spcAft>
                <a:spcPts val="0"/>
              </a:spcAft>
              <a:buClr>
                <a:srgbClr val="000000"/>
              </a:buClr>
              <a:buSzPts val="1400"/>
              <a:buFont typeface="Arial"/>
              <a:buNone/>
            </a:pPr>
            <a:endParaRPr lang="en-US" sz="1200" b="1" i="0" u="none" strike="noStrike" cap="none" dirty="0">
              <a:solidFill>
                <a:schemeClr val="dk1"/>
              </a:solidFill>
              <a:latin typeface="Calibri"/>
              <a:ea typeface="Calibri"/>
              <a:cs typeface="Calibri"/>
              <a:sym typeface="Calibri"/>
            </a:endParaRPr>
          </a:p>
          <a:p>
            <a:pPr marL="0" marR="0" lvl="0" indent="-228600" algn="l" rtl="0">
              <a:lnSpc>
                <a:spcPct val="100000"/>
              </a:lnSpc>
              <a:spcBef>
                <a:spcPts val="0"/>
              </a:spcBef>
              <a:spcAft>
                <a:spcPts val="0"/>
              </a:spcAft>
              <a:buClr>
                <a:srgbClr val="000000"/>
              </a:buClr>
              <a:buSzPts val="1400"/>
              <a:buFont typeface="Arial"/>
              <a:buNone/>
            </a:pPr>
            <a:r>
              <a:rPr lang="en-US" sz="1200" b="1" i="0" u="none" strike="noStrike" cap="none" dirty="0">
                <a:solidFill>
                  <a:schemeClr val="dk1"/>
                </a:solidFill>
                <a:latin typeface="Calibri"/>
                <a:ea typeface="Calibri"/>
                <a:cs typeface="Calibri"/>
                <a:sym typeface="Calibri"/>
              </a:rPr>
              <a:t>To Do/To Say</a:t>
            </a:r>
          </a:p>
          <a:p>
            <a:pPr marL="0" marR="0" lvl="0" indent="-228600" algn="l" rtl="0">
              <a:lnSpc>
                <a:spcPct val="100000"/>
              </a:lnSpc>
              <a:spcBef>
                <a:spcPts val="0"/>
              </a:spcBef>
              <a:spcAft>
                <a:spcPts val="0"/>
              </a:spcAft>
              <a:buClr>
                <a:srgbClr val="000000"/>
              </a:buClr>
              <a:buSzPts val="1400"/>
              <a:buFont typeface="Arial"/>
              <a:buNone/>
            </a:pPr>
            <a:r>
              <a:rPr lang="en-US" dirty="0"/>
              <a:t>Show this video. </a:t>
            </a:r>
          </a:p>
          <a:p>
            <a:pPr marL="0" marR="0" lvl="0" indent="-228600" algn="l" rtl="0">
              <a:lnSpc>
                <a:spcPct val="100000"/>
              </a:lnSpc>
              <a:spcBef>
                <a:spcPts val="0"/>
              </a:spcBef>
              <a:spcAft>
                <a:spcPts val="0"/>
              </a:spcAft>
              <a:buClr>
                <a:srgbClr val="000000"/>
              </a:buClr>
              <a:buSzPts val="1400"/>
              <a:buFont typeface="Arial"/>
              <a:buNone/>
            </a:pPr>
            <a:r>
              <a:rPr lang="en-US" dirty="0"/>
              <a:t>Note:</a:t>
            </a:r>
          </a:p>
          <a:p>
            <a:pPr marL="0" marR="0" lvl="0" indent="-228600" algn="l" rtl="0">
              <a:lnSpc>
                <a:spcPct val="100000"/>
              </a:lnSpc>
              <a:spcBef>
                <a:spcPts val="0"/>
              </a:spcBef>
              <a:spcAft>
                <a:spcPts val="0"/>
              </a:spcAft>
              <a:buClr>
                <a:srgbClr val="000000"/>
              </a:buClr>
              <a:buSzPts val="1400"/>
              <a:buFont typeface="Arial"/>
              <a:buNone/>
            </a:pPr>
            <a:endParaRPr lang="en-US" dirty="0"/>
          </a:p>
          <a:p>
            <a:pPr marL="0" marR="0" lvl="0" indent="-228600" algn="l" rtl="0">
              <a:lnSpc>
                <a:spcPct val="100000"/>
              </a:lnSpc>
              <a:spcBef>
                <a:spcPts val="0"/>
              </a:spcBef>
              <a:spcAft>
                <a:spcPts val="0"/>
              </a:spcAft>
              <a:buClr>
                <a:srgbClr val="000000"/>
              </a:buClr>
              <a:buSzPts val="1400"/>
              <a:buFont typeface="Arial"/>
              <a:buNone/>
            </a:pPr>
            <a:r>
              <a:rPr lang="en-US" dirty="0"/>
              <a:t>As you watch this short video clip, please write some elements of Collective Teacher Efficacy you hear. What are some specific examples she cites? At the end of the clip, please share out your responses. Overall </a:t>
            </a:r>
          </a:p>
          <a:p>
            <a:pPr marL="0" marR="0" lvl="0" indent="-228600" algn="l" rtl="0">
              <a:lnSpc>
                <a:spcPct val="100000"/>
              </a:lnSpc>
              <a:spcBef>
                <a:spcPts val="0"/>
              </a:spcBef>
              <a:spcAft>
                <a:spcPts val="0"/>
              </a:spcAft>
              <a:buClr>
                <a:srgbClr val="000000"/>
              </a:buClr>
              <a:buSzPts val="1400"/>
              <a:buFont typeface="Arial"/>
              <a:buNone/>
            </a:pPr>
            <a:r>
              <a:rPr lang="en-US" dirty="0"/>
              <a:t>answer: Teachers are the leaders of professional learning. Then say “Hold on to your paper and we will come back to it at the end.” </a:t>
            </a:r>
          </a:p>
          <a:p>
            <a:pPr marL="0" marR="0" lvl="0" indent="-228600" algn="l" rtl="0">
              <a:lnSpc>
                <a:spcPct val="100000"/>
              </a:lnSpc>
              <a:spcBef>
                <a:spcPts val="0"/>
              </a:spcBef>
              <a:spcAft>
                <a:spcPts val="0"/>
              </a:spcAft>
              <a:buClr>
                <a:srgbClr val="000000"/>
              </a:buClr>
              <a:buSzPts val="1400"/>
              <a:buFont typeface="Arial"/>
              <a:buNone/>
            </a:pPr>
            <a:endParaRPr lang="en-US" dirty="0"/>
          </a:p>
          <a:p>
            <a:pPr marL="0" marR="0" lvl="0" indent="-228600" algn="l" rtl="0">
              <a:lnSpc>
                <a:spcPct val="100000"/>
              </a:lnSpc>
              <a:spcBef>
                <a:spcPts val="0"/>
              </a:spcBef>
              <a:spcAft>
                <a:spcPts val="0"/>
              </a:spcAft>
              <a:buClr>
                <a:srgbClr val="000000"/>
              </a:buClr>
              <a:buSzPts val="1400"/>
              <a:buFont typeface="Arial"/>
              <a:buNone/>
            </a:pPr>
            <a:r>
              <a:rPr lang="en-US" b="1" dirty="0"/>
              <a:t>References</a:t>
            </a:r>
          </a:p>
          <a:p>
            <a:pPr marL="0" marR="0" lvl="0" indent="-228600" algn="l" rtl="0">
              <a:lnSpc>
                <a:spcPct val="100000"/>
              </a:lnSpc>
              <a:spcBef>
                <a:spcPts val="0"/>
              </a:spcBef>
              <a:spcAft>
                <a:spcPts val="0"/>
              </a:spcAft>
              <a:buClr>
                <a:srgbClr val="000000"/>
              </a:buClr>
              <a:buSzPts val="1400"/>
              <a:buFont typeface="Arial"/>
              <a:buNone/>
            </a:pPr>
            <a:r>
              <a:rPr lang="en-US" b="0" dirty="0"/>
              <a:t>Raytown</a:t>
            </a:r>
            <a:r>
              <a:rPr lang="en-US" b="0" baseline="0" dirty="0"/>
              <a:t> Schools. (2018, May 1). </a:t>
            </a:r>
            <a:r>
              <a:rPr lang="en-US" b="0" i="0" baseline="0" dirty="0"/>
              <a:t>Collective efficacy training interview clip 4 [YouTube video]. Retrieved from </a:t>
            </a:r>
            <a:r>
              <a:rPr lang="en-US" dirty="0">
                <a:hlinkClick r:id="rId3"/>
              </a:rPr>
              <a:t>https://youtu.be/YVWRJ-nBwcU</a:t>
            </a:r>
            <a:endParaRPr lang="en-US" dirty="0"/>
          </a:p>
          <a:p>
            <a:pPr marL="0" marR="0" lvl="0" indent="-228600" algn="l" rtl="0">
              <a:lnSpc>
                <a:spcPct val="100000"/>
              </a:lnSpc>
              <a:spcBef>
                <a:spcPts val="0"/>
              </a:spcBef>
              <a:spcAft>
                <a:spcPts val="0"/>
              </a:spcAft>
              <a:buClr>
                <a:srgbClr val="000000"/>
              </a:buClr>
              <a:buSzPts val="1400"/>
              <a:buFont typeface="Arial"/>
              <a:buNone/>
            </a:pP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117972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0"/>
              </a:spcBef>
              <a:spcAft>
                <a:spcPts val="0"/>
              </a:spcAft>
              <a:buClr>
                <a:srgbClr val="000000"/>
              </a:buClr>
              <a:buSzPts val="1400"/>
              <a:buFont typeface="Arial"/>
              <a:buNone/>
              <a:tabLst/>
              <a:defRPr/>
            </a:pPr>
            <a:r>
              <a:rPr lang="en-US" b="1" dirty="0"/>
              <a:t>To Know</a:t>
            </a:r>
            <a:endParaRPr lang="en-US" b="0" dirty="0"/>
          </a:p>
          <a:p>
            <a:pPr marL="0" marR="0" lvl="0" indent="0" algn="l" defTabSz="914400" rtl="0" eaLnBrk="1" fontAlgn="auto" latinLnBrk="0" hangingPunct="1">
              <a:lnSpc>
                <a:spcPct val="90000"/>
              </a:lnSpc>
              <a:spcBef>
                <a:spcPts val="0"/>
              </a:spcBef>
              <a:spcAft>
                <a:spcPts val="0"/>
              </a:spcAft>
              <a:buClr>
                <a:srgbClr val="000000"/>
              </a:buClr>
              <a:buSzPts val="1400"/>
              <a:buFont typeface="Arial"/>
              <a:buNone/>
              <a:tabLst/>
              <a:defRPr/>
            </a:pPr>
            <a:r>
              <a:rPr lang="en-US" dirty="0"/>
              <a:t>John Hattie shows the effect sizes of the factors that most impact student achievement. </a:t>
            </a:r>
          </a:p>
          <a:p>
            <a:pPr marL="0" marR="0" lvl="0" indent="0" algn="l" defTabSz="914400" rtl="0" eaLnBrk="1" fontAlgn="auto" latinLnBrk="0" hangingPunct="1">
              <a:lnSpc>
                <a:spcPct val="90000"/>
              </a:lnSpc>
              <a:spcBef>
                <a:spcPts val="0"/>
              </a:spcBef>
              <a:spcAft>
                <a:spcPts val="0"/>
              </a:spcAft>
              <a:buClr>
                <a:srgbClr val="000000"/>
              </a:buClr>
              <a:buSzPts val="1400"/>
              <a:buFont typeface="Arial"/>
              <a:buNone/>
              <a:tabLst/>
              <a:defRPr/>
            </a:pPr>
            <a:endParaRPr lang="en-US" dirty="0"/>
          </a:p>
          <a:p>
            <a:pPr marL="0" marR="0" lvl="0" indent="0" algn="l" rtl="0">
              <a:lnSpc>
                <a:spcPct val="90000"/>
              </a:lnSpc>
              <a:spcBef>
                <a:spcPts val="0"/>
              </a:spcBef>
              <a:spcAft>
                <a:spcPts val="0"/>
              </a:spcAft>
              <a:buClr>
                <a:srgbClr val="000000"/>
              </a:buClr>
              <a:buSzPts val="1400"/>
              <a:buFont typeface="Arial"/>
              <a:buNone/>
            </a:pPr>
            <a:r>
              <a:rPr lang="en-US" sz="1200" b="1" i="0" u="none" strike="noStrike" cap="none" dirty="0">
                <a:solidFill>
                  <a:schemeClr val="dk1"/>
                </a:solidFill>
                <a:latin typeface="Calibri"/>
                <a:ea typeface="Calibri"/>
                <a:cs typeface="Calibri"/>
                <a:sym typeface="Calibri"/>
              </a:rPr>
              <a:t>To Do/To Say</a:t>
            </a:r>
          </a:p>
          <a:p>
            <a:pPr marL="0" marR="0" lvl="0" indent="0" algn="l" rtl="0">
              <a:lnSpc>
                <a:spcPct val="90000"/>
              </a:lnSpc>
              <a:spcBef>
                <a:spcPts val="0"/>
              </a:spcBef>
              <a:spcAft>
                <a:spcPts val="0"/>
              </a:spcAft>
              <a:buClr>
                <a:srgbClr val="000000"/>
              </a:buClr>
              <a:buSzPts val="1400"/>
              <a:buFont typeface="Arial"/>
              <a:buNone/>
            </a:pPr>
            <a:r>
              <a:rPr lang="en-US" dirty="0"/>
              <a:t>Show the slide</a:t>
            </a:r>
          </a:p>
          <a:p>
            <a:pPr marL="0" marR="0" lvl="0" indent="0" algn="l" rtl="0">
              <a:lnSpc>
                <a:spcPct val="90000"/>
              </a:lnSpc>
              <a:spcBef>
                <a:spcPts val="0"/>
              </a:spcBef>
              <a:spcAft>
                <a:spcPts val="0"/>
              </a:spcAft>
              <a:buClr>
                <a:srgbClr val="000000"/>
              </a:buClr>
              <a:buSzPts val="1400"/>
              <a:buFont typeface="Arial"/>
              <a:buNone/>
            </a:pPr>
            <a:endParaRPr lang="en-US" sz="1200" b="0" i="0" u="none" strike="noStrike" cap="none" dirty="0">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This chart reflects the continual shifts in effect size as John Hattie adds studies to his meta-analyses. Collective Teacher Efficacy is currently ranked first; it was second a year ago. It is advisable to check the rankings on a yearly basis. </a:t>
            </a:r>
          </a:p>
          <a:p>
            <a:pPr marL="0" marR="0" lvl="0" indent="0" algn="l" rtl="0">
              <a:lnSpc>
                <a:spcPct val="9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 </a:t>
            </a:r>
          </a:p>
          <a:p>
            <a:pPr marL="0" marR="0" lvl="0" indent="0" algn="l" defTabSz="914400" rtl="0" eaLnBrk="1" fontAlgn="auto" latinLnBrk="0" hangingPunct="1">
              <a:lnSpc>
                <a:spcPct val="90000"/>
              </a:lnSpc>
              <a:spcBef>
                <a:spcPts val="0"/>
              </a:spcBef>
              <a:spcAft>
                <a:spcPts val="0"/>
              </a:spcAft>
              <a:buClr>
                <a:srgbClr val="000000"/>
              </a:buClr>
              <a:buSzPts val="1400"/>
              <a:buFont typeface="Arial"/>
              <a:buNone/>
              <a:tabLst/>
              <a:defRPr/>
            </a:pPr>
            <a:r>
              <a:rPr lang="en-US" sz="1200" b="1" i="0" u="none" strike="noStrike" cap="none" dirty="0">
                <a:solidFill>
                  <a:schemeClr val="dk1"/>
                </a:solidFill>
                <a:latin typeface="Calibri"/>
                <a:ea typeface="Calibri"/>
                <a:cs typeface="Calibri"/>
                <a:sym typeface="Calibri"/>
              </a:rPr>
              <a:t>References</a:t>
            </a:r>
          </a:p>
          <a:p>
            <a:pPr marL="0" marR="0" lvl="0" indent="0" algn="l" defTabSz="914400" rtl="0" eaLnBrk="1" fontAlgn="auto" latinLnBrk="0" hangingPunct="1">
              <a:lnSpc>
                <a:spcPct val="90000"/>
              </a:lnSpc>
              <a:spcBef>
                <a:spcPts val="0"/>
              </a:spcBef>
              <a:spcAft>
                <a:spcPts val="0"/>
              </a:spcAft>
              <a:buClr>
                <a:srgbClr val="000000"/>
              </a:buClr>
              <a:buSzPts val="1400"/>
              <a:buFont typeface="Arial"/>
              <a:buNone/>
              <a:tabLst/>
              <a:defRPr/>
            </a:pPr>
            <a:r>
              <a:rPr lang="en-US" sz="1200" b="0" i="0" u="none" strike="noStrike" cap="none" dirty="0">
                <a:solidFill>
                  <a:schemeClr val="dk1"/>
                </a:solidFill>
                <a:latin typeface="Calibri"/>
                <a:ea typeface="Calibri"/>
                <a:cs typeface="Calibri"/>
                <a:sym typeface="Calibri"/>
              </a:rPr>
              <a:t>Visible-Learning.</a:t>
            </a:r>
            <a:r>
              <a:rPr lang="en-US" sz="1200" b="0" i="0" u="none" strike="noStrike" cap="none" baseline="0" dirty="0">
                <a:solidFill>
                  <a:schemeClr val="dk1"/>
                </a:solidFill>
                <a:latin typeface="Calibri"/>
                <a:ea typeface="Calibri"/>
                <a:cs typeface="Calibri"/>
                <a:sym typeface="Calibri"/>
              </a:rPr>
              <a:t> </a:t>
            </a:r>
            <a:r>
              <a:rPr lang="en-US" sz="1200" b="0" i="0" u="none" strike="noStrike" cap="none" dirty="0">
                <a:solidFill>
                  <a:schemeClr val="dk1"/>
                </a:solidFill>
                <a:latin typeface="Calibri"/>
                <a:ea typeface="Calibri"/>
                <a:cs typeface="Calibri"/>
                <a:sym typeface="Calibri"/>
              </a:rPr>
              <a:t>(</a:t>
            </a:r>
            <a:r>
              <a:rPr lang="en-US" sz="1200" b="0" i="0" u="none" strike="noStrike" cap="none" dirty="0" err="1">
                <a:solidFill>
                  <a:schemeClr val="dk1"/>
                </a:solidFill>
                <a:latin typeface="Calibri"/>
                <a:ea typeface="Calibri"/>
                <a:cs typeface="Calibri"/>
                <a:sym typeface="Calibri"/>
              </a:rPr>
              <a:t>n.d.</a:t>
            </a:r>
            <a:r>
              <a:rPr lang="en-US" sz="1200" b="0" i="0" u="none" strike="noStrike" cap="none" baseline="0" dirty="0">
                <a:solidFill>
                  <a:schemeClr val="dk1"/>
                </a:solidFill>
                <a:latin typeface="Calibri"/>
                <a:ea typeface="Calibri"/>
                <a:cs typeface="Calibri"/>
                <a:sym typeface="Calibri"/>
              </a:rPr>
              <a:t>). </a:t>
            </a:r>
            <a:r>
              <a:rPr lang="en-US" sz="1200" b="0" i="1" u="none" strike="noStrike" cap="none" baseline="0" dirty="0">
                <a:solidFill>
                  <a:schemeClr val="dk1"/>
                </a:solidFill>
                <a:latin typeface="Calibri"/>
                <a:ea typeface="Calibri"/>
                <a:cs typeface="Calibri"/>
                <a:sym typeface="Calibri"/>
              </a:rPr>
              <a:t>Hattie’s ranking: 252 influences and effect sizes related to student achievement. </a:t>
            </a:r>
            <a:r>
              <a:rPr lang="en-US" sz="1200" b="0" i="0" u="none" strike="noStrike" cap="none" baseline="0" dirty="0">
                <a:solidFill>
                  <a:schemeClr val="dk1"/>
                </a:solidFill>
                <a:latin typeface="Calibri"/>
                <a:ea typeface="Calibri"/>
                <a:cs typeface="Calibri"/>
                <a:sym typeface="Calibri"/>
              </a:rPr>
              <a:t>Retrieved from </a:t>
            </a:r>
            <a:r>
              <a:rPr lang="en-US" sz="1200" b="0" i="0" u="none" strike="noStrike" cap="none" dirty="0">
                <a:solidFill>
                  <a:schemeClr val="dk1"/>
                </a:solidFill>
                <a:latin typeface="Calibri"/>
                <a:ea typeface="Calibri"/>
                <a:cs typeface="Calibri"/>
                <a:sym typeface="Calibri"/>
              </a:rPr>
              <a:t>https://visible-learning.org/hattie-ranking-influences-effect-sizes-learning-achievement</a:t>
            </a:r>
          </a:p>
          <a:p>
            <a:pPr marL="0" marR="0" lvl="0" indent="0" algn="l" rtl="0">
              <a:lnSpc>
                <a:spcPct val="90000"/>
              </a:lnSpc>
              <a:spcBef>
                <a:spcPts val="0"/>
              </a:spcBef>
              <a:spcAft>
                <a:spcPts val="0"/>
              </a:spcAft>
              <a:buClr>
                <a:srgbClr val="000000"/>
              </a:buClr>
              <a:buSzPts val="1400"/>
              <a:buFont typeface="Arial"/>
              <a:buNone/>
            </a:pPr>
            <a:endParaRPr lang="en-US" sz="1200" b="0" i="0" u="none" strike="noStrike" cap="none" dirty="0">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400"/>
              <a:buFont typeface="Arial"/>
              <a:buNone/>
            </a:pP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179061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228600" algn="l" rtl="0">
              <a:lnSpc>
                <a:spcPct val="100000"/>
              </a:lnSpc>
              <a:spcBef>
                <a:spcPts val="0"/>
              </a:spcBef>
              <a:spcAft>
                <a:spcPts val="0"/>
              </a:spcAft>
              <a:buClr>
                <a:srgbClr val="000000"/>
              </a:buClr>
              <a:buSzPts val="1400"/>
              <a:buFont typeface="Arial"/>
              <a:buNone/>
            </a:pPr>
            <a:r>
              <a:rPr lang="en-US" b="1" dirty="0"/>
              <a:t>To Know</a:t>
            </a:r>
          </a:p>
          <a:p>
            <a:pPr marL="0" marR="0" lvl="0" indent="-228600" algn="l" rtl="0">
              <a:lnSpc>
                <a:spcPct val="100000"/>
              </a:lnSpc>
              <a:spcBef>
                <a:spcPts val="0"/>
              </a:spcBef>
              <a:spcAft>
                <a:spcPts val="0"/>
              </a:spcAft>
              <a:buClr>
                <a:srgbClr val="000000"/>
              </a:buClr>
              <a:buSzPts val="1400"/>
              <a:buFont typeface="Arial"/>
              <a:buNone/>
            </a:pPr>
            <a:r>
              <a:rPr lang="en-US" dirty="0"/>
              <a:t>It is important that school leaders know the impact of high and low Collective Teacher Efficacy.</a:t>
            </a:r>
          </a:p>
          <a:p>
            <a:pPr marL="0" marR="0" lvl="0" indent="-228600" algn="l" rtl="0">
              <a:lnSpc>
                <a:spcPct val="100000"/>
              </a:lnSpc>
              <a:spcBef>
                <a:spcPts val="0"/>
              </a:spcBef>
              <a:spcAft>
                <a:spcPts val="0"/>
              </a:spcAft>
              <a:buClr>
                <a:srgbClr val="000000"/>
              </a:buClr>
              <a:buSzPts val="1400"/>
              <a:buFont typeface="Arial"/>
              <a:buNone/>
            </a:pPr>
            <a:endParaRPr lang="en-US" dirty="0"/>
          </a:p>
          <a:p>
            <a:pPr marL="0" marR="0" lvl="0" indent="-228600" algn="l" rtl="0">
              <a:lnSpc>
                <a:spcPct val="100000"/>
              </a:lnSpc>
              <a:spcBef>
                <a:spcPts val="0"/>
              </a:spcBef>
              <a:spcAft>
                <a:spcPts val="0"/>
              </a:spcAft>
              <a:buClr>
                <a:srgbClr val="000000"/>
              </a:buClr>
              <a:buSzPts val="1400"/>
              <a:buFont typeface="Arial"/>
              <a:buNone/>
            </a:pPr>
            <a:r>
              <a:rPr lang="en-US" sz="1200" b="1" i="0" u="none" strike="noStrike" cap="none" dirty="0">
                <a:solidFill>
                  <a:schemeClr val="dk1"/>
                </a:solidFill>
                <a:latin typeface="Calibri"/>
                <a:ea typeface="Calibri"/>
                <a:cs typeface="Calibri"/>
                <a:sym typeface="Calibri"/>
              </a:rPr>
              <a:t>To Do/To Say</a:t>
            </a:r>
          </a:p>
          <a:p>
            <a:pPr marL="0" marR="0" lvl="0" indent="-228600" algn="l" rtl="0">
              <a:lnSpc>
                <a:spcPct val="100000"/>
              </a:lnSpc>
              <a:spcBef>
                <a:spcPts val="0"/>
              </a:spcBef>
              <a:spcAft>
                <a:spcPts val="0"/>
              </a:spcAft>
              <a:buClr>
                <a:srgbClr val="000000"/>
              </a:buClr>
              <a:buSzPts val="1400"/>
              <a:buFont typeface="Arial"/>
              <a:buNone/>
            </a:pPr>
            <a:r>
              <a:rPr lang="en-US" dirty="0"/>
              <a:t>Show Slide</a:t>
            </a:r>
          </a:p>
          <a:p>
            <a:pPr marL="0" marR="0" lvl="0" indent="-228600" algn="l" rtl="0">
              <a:lnSpc>
                <a:spcPct val="100000"/>
              </a:lnSpc>
              <a:spcBef>
                <a:spcPts val="0"/>
              </a:spcBef>
              <a:spcAft>
                <a:spcPts val="0"/>
              </a:spcAft>
              <a:buClr>
                <a:srgbClr val="000000"/>
              </a:buClr>
              <a:buSzPts val="1400"/>
              <a:buFont typeface="Arial"/>
              <a:buNone/>
            </a:pPr>
            <a:endParaRPr lang="en-US" dirty="0"/>
          </a:p>
          <a:p>
            <a:pPr marL="0" marR="0" lvl="0" indent="-228600" algn="l" rtl="0">
              <a:lnSpc>
                <a:spcPct val="100000"/>
              </a:lnSpc>
              <a:spcBef>
                <a:spcPts val="0"/>
              </a:spcBef>
              <a:spcAft>
                <a:spcPts val="0"/>
              </a:spcAft>
              <a:buClr>
                <a:srgbClr val="000000"/>
              </a:buClr>
              <a:buSzPts val="1400"/>
              <a:buFont typeface="Arial"/>
              <a:buNone/>
            </a:pPr>
            <a:r>
              <a:rPr lang="en-US" dirty="0"/>
              <a:t>We will now look at the impact of high and low Collective Teacher Efficacy in a school.</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544339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i="0" u="none" strike="noStrike" cap="none" dirty="0">
                <a:solidFill>
                  <a:schemeClr val="dk1"/>
                </a:solidFill>
                <a:latin typeface="+mn-lt"/>
                <a:ea typeface="Calibri"/>
                <a:cs typeface="Calibri"/>
                <a:sym typeface="Calibri"/>
              </a:rPr>
              <a:t>To Know</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latin typeface="+mn-lt"/>
                <a:ea typeface="Calibri"/>
                <a:cs typeface="Calibri"/>
                <a:sym typeface="Calibri"/>
              </a:rPr>
              <a:t>High CTE within schools has a positive impact on how teachers work.</a:t>
            </a:r>
            <a:r>
              <a:rPr lang="en-US" dirty="0"/>
              <a:t> </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cap="none" dirty="0">
              <a:solidFill>
                <a:schemeClr val="dk1"/>
              </a:solidFill>
              <a:latin typeface="+mn-lt"/>
              <a:ea typeface="Calibri"/>
              <a:cs typeface="Calibri"/>
              <a:sym typeface="Calibri"/>
            </a:endParaRPr>
          </a:p>
          <a:p>
            <a:pPr marL="0" marR="0" lvl="0" indent="-228600" algn="l" rtl="0">
              <a:lnSpc>
                <a:spcPct val="100000"/>
              </a:lnSpc>
              <a:spcBef>
                <a:spcPts val="0"/>
              </a:spcBef>
              <a:spcAft>
                <a:spcPts val="0"/>
              </a:spcAft>
              <a:buClr>
                <a:srgbClr val="000000"/>
              </a:buClr>
              <a:buSzPts val="1400"/>
              <a:buFont typeface="Arial"/>
              <a:buNone/>
            </a:pPr>
            <a:r>
              <a:rPr lang="en-US" sz="1200" b="1" i="0" u="none" strike="noStrike" cap="none" dirty="0">
                <a:solidFill>
                  <a:schemeClr val="dk1"/>
                </a:solidFill>
                <a:latin typeface="+mn-lt"/>
                <a:ea typeface="Calibri"/>
                <a:cs typeface="Calibri"/>
                <a:sym typeface="Calibri"/>
              </a:rPr>
              <a:t>To Do/To Say</a:t>
            </a:r>
          </a:p>
          <a:p>
            <a:pPr marL="0" marR="0" lvl="0" indent="-22860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mn-lt"/>
                <a:ea typeface="Calibri"/>
                <a:cs typeface="Calibri"/>
                <a:sym typeface="Calibri"/>
              </a:rPr>
              <a:t>Show slide</a:t>
            </a:r>
          </a:p>
          <a:p>
            <a:pPr marL="0" marR="0" lvl="0" indent="-228600" algn="l" rtl="0">
              <a:lnSpc>
                <a:spcPct val="100000"/>
              </a:lnSpc>
              <a:spcBef>
                <a:spcPts val="0"/>
              </a:spcBef>
              <a:spcAft>
                <a:spcPts val="0"/>
              </a:spcAft>
              <a:buClr>
                <a:srgbClr val="000000"/>
              </a:buClr>
              <a:buSzPts val="1400"/>
              <a:buFont typeface="Arial"/>
              <a:buNone/>
            </a:pPr>
            <a:endParaRPr lang="en-US" sz="1200" b="0" i="0" u="none" strike="noStrike" cap="none" dirty="0">
              <a:solidFill>
                <a:schemeClr val="dk1"/>
              </a:solidFill>
              <a:latin typeface="+mn-lt"/>
              <a:ea typeface="Calibri"/>
              <a:cs typeface="Calibri"/>
              <a:sym typeface="Calibri"/>
            </a:endParaRPr>
          </a:p>
          <a:p>
            <a:pPr marL="0" marR="0" lvl="0" indent="-22860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mn-lt"/>
                <a:ea typeface="Calibri"/>
                <a:cs typeface="Calibri"/>
                <a:sym typeface="Calibri"/>
              </a:rPr>
              <a:t>When schools have a high degree of CTE, teachers give greater effort and show passion about teaching. They are persistent in the face of challenges and are more resilient when faced with failures. </a:t>
            </a:r>
          </a:p>
          <a:p>
            <a:pPr marL="0" marR="0" lvl="0" indent="-228600" algn="l" rtl="0">
              <a:lnSpc>
                <a:spcPct val="100000"/>
              </a:lnSpc>
              <a:spcBef>
                <a:spcPts val="0"/>
              </a:spcBef>
              <a:spcAft>
                <a:spcPts val="0"/>
              </a:spcAft>
              <a:buClr>
                <a:srgbClr val="000000"/>
              </a:buClr>
              <a:buSzPts val="1400"/>
              <a:buFont typeface="Arial"/>
              <a:buNone/>
            </a:pPr>
            <a:endParaRPr lang="en-US" sz="1200" b="0" i="0" u="none" strike="noStrike" cap="none" dirty="0">
              <a:solidFill>
                <a:schemeClr val="dk1"/>
              </a:solidFill>
              <a:latin typeface="+mn-lt"/>
              <a:ea typeface="Calibri"/>
              <a:cs typeface="Calibri"/>
              <a:sym typeface="Calibri"/>
            </a:endParaRPr>
          </a:p>
          <a:p>
            <a:pPr marL="0" marR="0" lvl="0" indent="-22860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mn-lt"/>
                <a:ea typeface="Calibri"/>
                <a:cs typeface="Calibri"/>
                <a:sym typeface="Calibri"/>
              </a:rPr>
              <a:t>Within your table groups discuss ho</a:t>
            </a:r>
            <a:r>
              <a:rPr lang="en-US" dirty="0"/>
              <a:t>w</a:t>
            </a:r>
            <a:r>
              <a:rPr lang="en-US" sz="1200" b="0" i="0" u="none" strike="noStrike" cap="none" dirty="0">
                <a:solidFill>
                  <a:schemeClr val="dk1"/>
                </a:solidFill>
                <a:latin typeface="+mn-lt"/>
                <a:ea typeface="Calibri"/>
                <a:cs typeface="Calibri"/>
                <a:sym typeface="Calibri"/>
              </a:rPr>
              <a:t> these teacher characteristics could impact both student and teacher outcomes? Please share out after a few minutes.</a:t>
            </a:r>
            <a:endParaRPr lang="en-US" dirty="0"/>
          </a:p>
          <a:p>
            <a:pPr marL="0" marR="0" lvl="0" indent="-228600" algn="l" rtl="0">
              <a:lnSpc>
                <a:spcPct val="100000"/>
              </a:lnSpc>
              <a:spcBef>
                <a:spcPts val="0"/>
              </a:spcBef>
              <a:spcAft>
                <a:spcPts val="0"/>
              </a:spcAft>
              <a:buClr>
                <a:srgbClr val="000000"/>
              </a:buClr>
              <a:buSzPts val="1400"/>
              <a:buFont typeface="Arial"/>
              <a:buNone/>
            </a:pPr>
            <a:endParaRPr lang="en-US" sz="1200" b="0" i="0" u="none" strike="noStrike" cap="none" dirty="0">
              <a:solidFill>
                <a:schemeClr val="dk1"/>
              </a:solidFill>
              <a:latin typeface="+mn-lt"/>
              <a:ea typeface="Calibri"/>
              <a:cs typeface="Calibri"/>
              <a:sym typeface="Calibri"/>
            </a:endParaRPr>
          </a:p>
          <a:p>
            <a:pPr marL="0" marR="0" lvl="0" indent="-22860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mn-lt"/>
                <a:ea typeface="Calibri"/>
                <a:cs typeface="Calibri"/>
                <a:sym typeface="Calibri"/>
              </a:rPr>
              <a:t>After listening to the share out, make sure they noted</a:t>
            </a:r>
            <a:r>
              <a:rPr lang="en-US" sz="1200" b="0" i="0" u="none" strike="noStrike" cap="none" baseline="0" dirty="0">
                <a:solidFill>
                  <a:schemeClr val="dk1"/>
                </a:solidFill>
                <a:latin typeface="+mn-lt"/>
                <a:ea typeface="Calibri"/>
                <a:cs typeface="Calibri"/>
                <a:sym typeface="Calibri"/>
              </a:rPr>
              <a:t> the following.</a:t>
            </a:r>
            <a:endParaRPr lang="en-US" sz="1200" b="0" i="0" u="none" strike="noStrike" cap="none" dirty="0">
              <a:solidFill>
                <a:schemeClr val="dk1"/>
              </a:solidFill>
              <a:latin typeface="+mn-lt"/>
              <a:ea typeface="Calibri"/>
              <a:cs typeface="Calibri"/>
              <a:sym typeface="Calibri"/>
            </a:endParaRPr>
          </a:p>
          <a:p>
            <a:pPr marL="0" marR="0" lvl="1" indent="-228600" algn="l" rtl="0">
              <a:lnSpc>
                <a:spcPct val="100000"/>
              </a:lnSpc>
              <a:spcBef>
                <a:spcPts val="0"/>
              </a:spcBef>
              <a:spcAft>
                <a:spcPts val="0"/>
              </a:spcAft>
              <a:buClr>
                <a:srgbClr val="000000"/>
              </a:buClr>
              <a:buSzPts val="1400"/>
              <a:buFont typeface="Arial" panose="020B0604020202020204" pitchFamily="34" charset="0"/>
              <a:buChar char="•"/>
            </a:pPr>
            <a:r>
              <a:rPr lang="en-US" sz="1200" b="0" i="0" u="none" strike="noStrike" cap="none" dirty="0">
                <a:solidFill>
                  <a:schemeClr val="dk1"/>
                </a:solidFill>
                <a:latin typeface="+mn-lt"/>
                <a:ea typeface="Calibri"/>
                <a:cs typeface="Calibri"/>
                <a:sym typeface="Calibri"/>
              </a:rPr>
              <a:t>Increased student achievement</a:t>
            </a:r>
          </a:p>
          <a:p>
            <a:pPr marL="0" marR="0" lvl="1" indent="-228600" algn="l" rtl="0">
              <a:lnSpc>
                <a:spcPct val="100000"/>
              </a:lnSpc>
              <a:spcBef>
                <a:spcPts val="0"/>
              </a:spcBef>
              <a:spcAft>
                <a:spcPts val="0"/>
              </a:spcAft>
              <a:buClr>
                <a:srgbClr val="000000"/>
              </a:buClr>
              <a:buSzPts val="1400"/>
              <a:buFont typeface="Arial" panose="020B0604020202020204" pitchFamily="34" charset="0"/>
              <a:buChar char="•"/>
            </a:pPr>
            <a:r>
              <a:rPr lang="en-US" sz="1200" b="0" i="0" u="none" strike="noStrike" cap="none" dirty="0">
                <a:solidFill>
                  <a:schemeClr val="dk1"/>
                </a:solidFill>
                <a:latin typeface="+mn-lt"/>
                <a:ea typeface="Calibri"/>
                <a:cs typeface="Calibri"/>
                <a:sym typeface="Calibri"/>
              </a:rPr>
              <a:t>Other affected outcomes linked are dropout/attendance rates</a:t>
            </a:r>
          </a:p>
          <a:p>
            <a:pPr marL="0" marR="0" lvl="1" indent="-228600" algn="l" rtl="0">
              <a:lnSpc>
                <a:spcPct val="100000"/>
              </a:lnSpc>
              <a:spcBef>
                <a:spcPts val="0"/>
              </a:spcBef>
              <a:spcAft>
                <a:spcPts val="0"/>
              </a:spcAft>
              <a:buClr>
                <a:srgbClr val="000000"/>
              </a:buClr>
              <a:buSzPts val="1400"/>
              <a:buFont typeface="Arial" panose="020B0604020202020204" pitchFamily="34" charset="0"/>
              <a:buChar char="•"/>
            </a:pPr>
            <a:r>
              <a:rPr lang="en-US" sz="1200" b="0" i="0" u="none" strike="noStrike" cap="none" dirty="0">
                <a:solidFill>
                  <a:schemeClr val="dk1"/>
                </a:solidFill>
                <a:latin typeface="+mn-lt"/>
                <a:ea typeface="Calibri"/>
                <a:cs typeface="Calibri"/>
                <a:sym typeface="Calibri"/>
              </a:rPr>
              <a:t>College attendance</a:t>
            </a:r>
          </a:p>
          <a:p>
            <a:pPr marL="0" marR="0" lvl="1" indent="-228600" algn="l" rtl="0">
              <a:lnSpc>
                <a:spcPct val="100000"/>
              </a:lnSpc>
              <a:spcBef>
                <a:spcPts val="0"/>
              </a:spcBef>
              <a:spcAft>
                <a:spcPts val="0"/>
              </a:spcAft>
              <a:buClr>
                <a:srgbClr val="000000"/>
              </a:buClr>
              <a:buSzPts val="1400"/>
              <a:buFont typeface="Arial" panose="020B0604020202020204" pitchFamily="34" charset="0"/>
              <a:buChar char="•"/>
            </a:pPr>
            <a:r>
              <a:rPr lang="en-US" sz="1200" b="0" i="0" u="none" strike="noStrike" cap="none" dirty="0">
                <a:solidFill>
                  <a:schemeClr val="dk1"/>
                </a:solidFill>
                <a:latin typeface="+mn-lt"/>
                <a:ea typeface="Calibri"/>
                <a:cs typeface="Calibri"/>
                <a:sym typeface="Calibri"/>
              </a:rPr>
              <a:t>Student course selection </a:t>
            </a:r>
          </a:p>
          <a:p>
            <a:pPr marL="0" marR="0" lvl="1" indent="-228600" algn="l" rtl="0">
              <a:lnSpc>
                <a:spcPct val="100000"/>
              </a:lnSpc>
              <a:spcBef>
                <a:spcPts val="0"/>
              </a:spcBef>
              <a:spcAft>
                <a:spcPts val="0"/>
              </a:spcAft>
              <a:buClr>
                <a:srgbClr val="000000"/>
              </a:buClr>
              <a:buSzPts val="1400"/>
              <a:buFont typeface="Arial" panose="020B0604020202020204" pitchFamily="34" charset="0"/>
              <a:buChar char="•"/>
            </a:pPr>
            <a:r>
              <a:rPr lang="en-US" sz="1200" b="0" i="0" u="none" strike="noStrike" cap="none" dirty="0">
                <a:solidFill>
                  <a:schemeClr val="dk1"/>
                </a:solidFill>
                <a:latin typeface="+mn-lt"/>
                <a:ea typeface="Calibri"/>
                <a:cs typeface="Calibri"/>
                <a:sym typeface="Calibri"/>
              </a:rPr>
              <a:t>Teacher satisfaction</a:t>
            </a:r>
          </a:p>
          <a:p>
            <a:pPr marL="0" marR="0" lvl="1" indent="-228600" algn="l" rtl="0">
              <a:lnSpc>
                <a:spcPct val="100000"/>
              </a:lnSpc>
              <a:spcBef>
                <a:spcPts val="0"/>
              </a:spcBef>
              <a:spcAft>
                <a:spcPts val="0"/>
              </a:spcAft>
              <a:buClr>
                <a:srgbClr val="000000"/>
              </a:buClr>
              <a:buSzPts val="1400"/>
              <a:buFont typeface="Arial" panose="020B0604020202020204" pitchFamily="34" charset="0"/>
              <a:buChar char="•"/>
            </a:pPr>
            <a:r>
              <a:rPr lang="en-US" sz="1200" b="0" i="0" u="none" strike="noStrike" cap="none" dirty="0">
                <a:solidFill>
                  <a:schemeClr val="dk1"/>
                </a:solidFill>
                <a:latin typeface="+mn-lt"/>
                <a:ea typeface="Calibri"/>
                <a:cs typeface="Calibri"/>
                <a:sym typeface="Calibri"/>
              </a:rPr>
              <a:t>Teacher learning &amp; innovation</a:t>
            </a:r>
          </a:p>
          <a:p>
            <a:pPr marL="0" marR="0" lvl="0" indent="-22860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mn-lt"/>
                <a:ea typeface="Calibri"/>
                <a:cs typeface="Calibri"/>
                <a:sym typeface="Calibri"/>
              </a:rPr>
              <a:t>.</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i="0" u="none" strike="noStrike" cap="none" dirty="0">
                <a:solidFill>
                  <a:schemeClr val="dk1"/>
                </a:solidFill>
                <a:latin typeface="+mn-lt"/>
                <a:ea typeface="Calibri"/>
                <a:cs typeface="Calibri"/>
                <a:sym typeface="Calibri"/>
              </a:rPr>
              <a:t>References</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effectLst/>
                <a:latin typeface="+mn-lt"/>
                <a:ea typeface="Calibri"/>
                <a:cs typeface="Calibri"/>
                <a:sym typeface="Calibri"/>
              </a:rPr>
              <a:t>Brinson, D., &amp; Steiner, L. (2007). </a:t>
            </a:r>
            <a:r>
              <a:rPr lang="en-US" sz="1200" b="0" i="1" u="none" strike="noStrike" cap="none" dirty="0">
                <a:solidFill>
                  <a:schemeClr val="dk1"/>
                </a:solidFill>
                <a:effectLst/>
                <a:latin typeface="+mn-lt"/>
                <a:ea typeface="Calibri"/>
                <a:cs typeface="Calibri"/>
                <a:sym typeface="Calibri"/>
              </a:rPr>
              <a:t>Building collective efficacy: How leaders inspire teachers to achieve </a:t>
            </a:r>
            <a:r>
              <a:rPr lang="en-US" sz="1200" b="0" i="0" u="none" strike="noStrike" cap="none" dirty="0">
                <a:solidFill>
                  <a:schemeClr val="dk1"/>
                </a:solidFill>
                <a:effectLst/>
                <a:latin typeface="+mn-lt"/>
                <a:ea typeface="Calibri"/>
                <a:cs typeface="Calibri"/>
                <a:sym typeface="Calibri"/>
              </a:rPr>
              <a:t>(Issue Brief). Washington, DC: Center for Comprehensive School Reform and Improvement. Retrieved from </a:t>
            </a:r>
            <a:r>
              <a:rPr lang="en-US" sz="1200" b="0" i="0" u="sng" strike="noStrike" cap="none" dirty="0">
                <a:solidFill>
                  <a:schemeClr val="dk1"/>
                </a:solidFill>
                <a:effectLst/>
                <a:latin typeface="+mn-lt"/>
                <a:ea typeface="Calibri"/>
                <a:cs typeface="Calibri"/>
                <a:sym typeface="Calibri"/>
                <a:hlinkClick r:id="rId3"/>
              </a:rPr>
              <a:t>https://files.eric.ed.gov/fulltext/ED499254.pdf</a:t>
            </a:r>
            <a:endParaRPr lang="en-US" sz="1200" b="0" i="0" u="none" strike="noStrike" cap="none" dirty="0">
              <a:solidFill>
                <a:schemeClr val="dk1"/>
              </a:solidFill>
              <a:effectLst/>
              <a:latin typeface="+mn-lt"/>
              <a:ea typeface="Calibri"/>
              <a:cs typeface="Calibri"/>
              <a:sym typeface="Calibri"/>
            </a:endParaRP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cap="none" dirty="0">
              <a:solidFill>
                <a:schemeClr val="dk1"/>
              </a:solidFill>
              <a:effectLst/>
              <a:latin typeface="+mn-lt"/>
              <a:ea typeface="Calibri"/>
              <a:cs typeface="Calibri"/>
              <a:sym typeface="Calibri"/>
            </a:endParaRP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err="1">
                <a:solidFill>
                  <a:schemeClr val="dk1"/>
                </a:solidFill>
                <a:effectLst/>
                <a:latin typeface="+mn-lt"/>
                <a:ea typeface="Calibri"/>
                <a:cs typeface="Calibri"/>
                <a:sym typeface="Calibri"/>
              </a:rPr>
              <a:t>Donohoo</a:t>
            </a:r>
            <a:r>
              <a:rPr lang="en-US" sz="1200" b="0" i="0" u="none" strike="noStrike" cap="none" dirty="0">
                <a:solidFill>
                  <a:schemeClr val="dk1"/>
                </a:solidFill>
                <a:effectLst/>
                <a:latin typeface="+mn-lt"/>
                <a:ea typeface="Calibri"/>
                <a:cs typeface="Calibri"/>
                <a:sym typeface="Calibri"/>
              </a:rPr>
              <a:t>, J. (2018). Collective teacher efficacy research: Productive patterns of </a:t>
            </a:r>
            <a:r>
              <a:rPr lang="en-US" sz="1200" b="0" i="0" u="none" strike="noStrike" cap="none" dirty="0" err="1">
                <a:solidFill>
                  <a:schemeClr val="dk1"/>
                </a:solidFill>
                <a:effectLst/>
                <a:latin typeface="+mn-lt"/>
                <a:ea typeface="Calibri"/>
                <a:cs typeface="Calibri"/>
                <a:sym typeface="Calibri"/>
              </a:rPr>
              <a:t>behaviour</a:t>
            </a:r>
            <a:r>
              <a:rPr lang="en-US" sz="1200" b="0" i="0" u="none" strike="noStrike" cap="none" dirty="0">
                <a:solidFill>
                  <a:schemeClr val="dk1"/>
                </a:solidFill>
                <a:effectLst/>
                <a:latin typeface="+mn-lt"/>
                <a:ea typeface="Calibri"/>
                <a:cs typeface="Calibri"/>
                <a:sym typeface="Calibri"/>
              </a:rPr>
              <a:t> and other positive consequences. </a:t>
            </a:r>
            <a:r>
              <a:rPr lang="en-US" sz="1200" b="0" i="1" u="none" strike="noStrike" cap="none" dirty="0">
                <a:solidFill>
                  <a:schemeClr val="dk1"/>
                </a:solidFill>
                <a:effectLst/>
                <a:latin typeface="+mn-lt"/>
                <a:ea typeface="Calibri"/>
                <a:cs typeface="Calibri"/>
                <a:sym typeface="Calibri"/>
              </a:rPr>
              <a:t>Journal of Educational Change</a:t>
            </a:r>
            <a:r>
              <a:rPr lang="en-US" sz="1200" b="0" i="0" u="none" strike="noStrike" cap="none" dirty="0">
                <a:solidFill>
                  <a:schemeClr val="dk1"/>
                </a:solidFill>
                <a:effectLst/>
                <a:latin typeface="+mn-lt"/>
                <a:ea typeface="Calibri"/>
                <a:cs typeface="Calibri"/>
                <a:sym typeface="Calibri"/>
              </a:rPr>
              <a:t>, </a:t>
            </a:r>
            <a:r>
              <a:rPr lang="en-US" sz="1200" b="0" i="1" u="none" strike="noStrike" cap="none" dirty="0">
                <a:solidFill>
                  <a:schemeClr val="dk1"/>
                </a:solidFill>
                <a:effectLst/>
                <a:latin typeface="+mn-lt"/>
                <a:ea typeface="Calibri"/>
                <a:cs typeface="Calibri"/>
                <a:sym typeface="Calibri"/>
              </a:rPr>
              <a:t>19</a:t>
            </a:r>
            <a:r>
              <a:rPr lang="en-US" sz="1200" b="0" i="0" u="none" strike="noStrike" cap="none" dirty="0">
                <a:solidFill>
                  <a:schemeClr val="dk1"/>
                </a:solidFill>
                <a:effectLst/>
                <a:latin typeface="+mn-lt"/>
                <a:ea typeface="Calibri"/>
                <a:cs typeface="Calibri"/>
                <a:sym typeface="Calibri"/>
              </a:rPr>
              <a:t>(3), 323–345. </a:t>
            </a:r>
            <a:endParaRPr lang="en-US" sz="1200" b="0" i="0" u="none" strike="noStrike" cap="none" dirty="0">
              <a:solidFill>
                <a:srgbClr val="000000"/>
              </a:solidFill>
              <a:latin typeface="Arial"/>
              <a:ea typeface="Arial"/>
              <a:cs typeface="Arial"/>
              <a:sym typeface="Arial"/>
            </a:endParaRPr>
          </a:p>
          <a:p>
            <a:pPr marL="0" marR="0" lvl="0" indent="-228600" algn="l" rtl="0">
              <a:lnSpc>
                <a:spcPct val="100000"/>
              </a:lnSpc>
              <a:spcBef>
                <a:spcPts val="0"/>
              </a:spcBef>
              <a:spcAft>
                <a:spcPts val="0"/>
              </a:spcAft>
              <a:buClr>
                <a:srgbClr val="000000"/>
              </a:buClr>
              <a:buSzPts val="1400"/>
              <a:buFont typeface="Arial"/>
              <a:buNone/>
            </a:pPr>
            <a:endParaRPr lang="en-US" sz="1200" b="0" i="0" u="none" strike="noStrike" cap="none" dirty="0">
              <a:solidFill>
                <a:schemeClr val="dk1"/>
              </a:solidFill>
              <a:latin typeface="+mn-lt"/>
              <a:ea typeface="Calibri"/>
              <a:cs typeface="Calibri"/>
              <a:sym typeface="Calibri"/>
            </a:endParaRPr>
          </a:p>
        </p:txBody>
      </p:sp>
      <p:sp>
        <p:nvSpPr>
          <p:cNvPr id="4" name="Slide Number Placeholder 3"/>
          <p:cNvSpPr>
            <a:spLocks noGrp="1"/>
          </p:cNvSpPr>
          <p:nvPr>
            <p:ph type="sldNum" sz="quarter" idx="5"/>
          </p:nvPr>
        </p:nvSpPr>
        <p:spPr/>
        <p:txBody>
          <a:bodyPr/>
          <a:lstStyle/>
          <a:p>
            <a:fld id="{2FC1790C-55D2-46A1-B73D-8A4A436DCF88}" type="slidenum">
              <a:rPr lang="en-US" smtClean="0"/>
              <a:t>26</a:t>
            </a:fld>
            <a:endParaRPr lang="en-US"/>
          </a:p>
        </p:txBody>
      </p:sp>
    </p:spTree>
    <p:extLst>
      <p:ext uri="{BB962C8B-B14F-4D97-AF65-F5344CB8AC3E}">
        <p14:creationId xmlns:p14="http://schemas.microsoft.com/office/powerpoint/2010/main" val="34033781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i="0" u="none" strike="noStrike" cap="none" dirty="0">
                <a:solidFill>
                  <a:schemeClr val="dk1"/>
                </a:solidFill>
                <a:latin typeface="+mn-lt"/>
                <a:ea typeface="Calibri"/>
                <a:cs typeface="Calibri"/>
                <a:sym typeface="Calibri"/>
              </a:rPr>
              <a:t>To Know</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latin typeface="+mn-lt"/>
                <a:ea typeface="Calibri"/>
                <a:cs typeface="Calibri"/>
                <a:sym typeface="Calibri"/>
              </a:rPr>
              <a:t>There are also consequences of having low CTE for teachers. </a:t>
            </a:r>
          </a:p>
          <a:p>
            <a:pPr marL="0" marR="0" lvl="0" indent="-228600" algn="l" rtl="0">
              <a:lnSpc>
                <a:spcPct val="100000"/>
              </a:lnSpc>
              <a:spcBef>
                <a:spcPts val="0"/>
              </a:spcBef>
              <a:spcAft>
                <a:spcPts val="0"/>
              </a:spcAft>
              <a:buClr>
                <a:srgbClr val="000000"/>
              </a:buClr>
              <a:buSzPts val="1400"/>
              <a:buFont typeface="Arial"/>
              <a:buNone/>
            </a:pPr>
            <a:endParaRPr lang="en-US" dirty="0"/>
          </a:p>
          <a:p>
            <a:pPr marL="0" marR="0" lvl="0" indent="-228600" algn="l" rtl="0">
              <a:lnSpc>
                <a:spcPct val="100000"/>
              </a:lnSpc>
              <a:spcBef>
                <a:spcPts val="0"/>
              </a:spcBef>
              <a:spcAft>
                <a:spcPts val="0"/>
              </a:spcAft>
              <a:buClr>
                <a:srgbClr val="000000"/>
              </a:buClr>
              <a:buSzPts val="1400"/>
              <a:buFont typeface="Arial"/>
              <a:buNone/>
            </a:pPr>
            <a:r>
              <a:rPr lang="en-US" sz="1200" b="1" i="0" u="none" strike="noStrike" cap="none" dirty="0">
                <a:solidFill>
                  <a:schemeClr val="dk1"/>
                </a:solidFill>
                <a:latin typeface="+mn-lt"/>
                <a:ea typeface="Calibri"/>
                <a:cs typeface="Calibri"/>
                <a:sym typeface="Calibri"/>
              </a:rPr>
              <a:t>To Do/To Say</a:t>
            </a:r>
          </a:p>
          <a:p>
            <a:pPr marL="0" marR="0" lvl="0" indent="-22860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mn-lt"/>
                <a:ea typeface="Calibri"/>
                <a:cs typeface="Calibri"/>
                <a:sym typeface="Calibri"/>
              </a:rPr>
              <a:t>Show Slide</a:t>
            </a:r>
            <a:endParaRPr lang="en-US" dirty="0"/>
          </a:p>
          <a:p>
            <a:pPr marL="0" marR="0" lvl="0" indent="-228600" algn="l" rtl="0">
              <a:lnSpc>
                <a:spcPct val="100000"/>
              </a:lnSpc>
              <a:spcBef>
                <a:spcPts val="0"/>
              </a:spcBef>
              <a:spcAft>
                <a:spcPts val="0"/>
              </a:spcAft>
              <a:buClr>
                <a:srgbClr val="000000"/>
              </a:buClr>
              <a:buSzPts val="1400"/>
              <a:buFont typeface="Arial"/>
              <a:buNone/>
            </a:pPr>
            <a:endParaRPr lang="en-US" sz="1200" b="0" i="0" u="none" strike="noStrike" cap="none" dirty="0">
              <a:solidFill>
                <a:schemeClr val="dk1"/>
              </a:solidFill>
              <a:latin typeface="+mn-lt"/>
              <a:ea typeface="Calibri"/>
              <a:cs typeface="Calibri"/>
              <a:sym typeface="Calibri"/>
            </a:endParaRPr>
          </a:p>
          <a:p>
            <a:pPr marL="0" marR="0" lvl="0" indent="-22860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mn-lt"/>
                <a:ea typeface="Calibri"/>
                <a:cs typeface="Calibri"/>
                <a:sym typeface="Calibri"/>
              </a:rPr>
              <a:t>These are things that lead to teachers not wanting to be involved in the decision making/problem solving process in schools. Can you think of others? This will lead to the opposite of having high CTE.</a:t>
            </a:r>
          </a:p>
          <a:p>
            <a:pPr marL="0" marR="0" lvl="0" indent="-228600" algn="l" rtl="0">
              <a:lnSpc>
                <a:spcPct val="100000"/>
              </a:lnSpc>
              <a:spcBef>
                <a:spcPts val="0"/>
              </a:spcBef>
              <a:spcAft>
                <a:spcPts val="0"/>
              </a:spcAft>
              <a:buClr>
                <a:srgbClr val="000000"/>
              </a:buClr>
              <a:buSzPts val="1400"/>
              <a:buFont typeface="Arial"/>
              <a:buNone/>
            </a:pPr>
            <a:endParaRPr lang="en-US" sz="1200" b="0" i="0" u="none" strike="noStrike" cap="none" dirty="0">
              <a:solidFill>
                <a:schemeClr val="dk1"/>
              </a:solidFill>
              <a:latin typeface="+mn-lt"/>
              <a:ea typeface="Calibri"/>
              <a:cs typeface="Calibri"/>
              <a:sym typeface="Calibri"/>
            </a:endParaRP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i="0" u="none" strike="noStrike" cap="none" dirty="0">
                <a:solidFill>
                  <a:schemeClr val="dk1"/>
                </a:solidFill>
                <a:latin typeface="+mn-lt"/>
                <a:ea typeface="Calibri"/>
                <a:cs typeface="Calibri"/>
                <a:sym typeface="Calibri"/>
              </a:rPr>
              <a:t>References</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err="1">
                <a:solidFill>
                  <a:schemeClr val="dk1"/>
                </a:solidFill>
                <a:effectLst/>
                <a:latin typeface="+mn-lt"/>
                <a:ea typeface="Calibri"/>
                <a:cs typeface="Calibri"/>
                <a:sym typeface="Calibri"/>
              </a:rPr>
              <a:t>Donohoo</a:t>
            </a:r>
            <a:r>
              <a:rPr lang="en-US" sz="1200" b="0" i="0" u="none" strike="noStrike" cap="none" dirty="0">
                <a:solidFill>
                  <a:schemeClr val="dk1"/>
                </a:solidFill>
                <a:effectLst/>
                <a:latin typeface="+mn-lt"/>
                <a:ea typeface="Calibri"/>
                <a:cs typeface="Calibri"/>
                <a:sym typeface="Calibri"/>
              </a:rPr>
              <a:t>, J. (2017). </a:t>
            </a:r>
            <a:r>
              <a:rPr lang="en-US" sz="1200" b="0" i="1" u="none" strike="noStrike" cap="none" dirty="0">
                <a:solidFill>
                  <a:schemeClr val="dk1"/>
                </a:solidFill>
                <a:effectLst/>
                <a:latin typeface="+mn-lt"/>
                <a:ea typeface="Calibri"/>
                <a:cs typeface="Calibri"/>
                <a:sym typeface="Calibri"/>
              </a:rPr>
              <a:t>Collective efficacy: How educators’ beliefs impact student learning. </a:t>
            </a:r>
            <a:r>
              <a:rPr lang="en-US" sz="1200" b="0" i="0" u="none" strike="noStrike" cap="none" dirty="0">
                <a:solidFill>
                  <a:schemeClr val="dk1"/>
                </a:solidFill>
                <a:effectLst/>
                <a:latin typeface="+mn-lt"/>
                <a:ea typeface="Calibri"/>
                <a:cs typeface="Calibri"/>
                <a:sym typeface="Calibri"/>
              </a:rPr>
              <a:t>Thousand Oaks, CA: Corwin. </a:t>
            </a:r>
          </a:p>
          <a:p>
            <a:pPr marL="457200" marR="0" lvl="0" indent="-228600" algn="l" rtl="0">
              <a:lnSpc>
                <a:spcPct val="100000"/>
              </a:lnSpc>
              <a:spcBef>
                <a:spcPts val="0"/>
              </a:spcBef>
              <a:spcAft>
                <a:spcPts val="0"/>
              </a:spcAft>
              <a:buClr>
                <a:srgbClr val="000000"/>
              </a:buClr>
              <a:buSzPts val="1400"/>
              <a:buFont typeface="Arial"/>
              <a:buNone/>
            </a:pPr>
            <a:endParaRPr lang="en-US" sz="1200" b="0" i="0" u="none" strike="noStrike" cap="none" dirty="0">
              <a:solidFill>
                <a:schemeClr val="dk1"/>
              </a:solidFill>
              <a:latin typeface="+mn-lt"/>
              <a:ea typeface="Calibri"/>
              <a:cs typeface="Calibri"/>
              <a:sym typeface="Calibri"/>
            </a:endParaRPr>
          </a:p>
        </p:txBody>
      </p:sp>
      <p:sp>
        <p:nvSpPr>
          <p:cNvPr id="4" name="Slide Number Placeholder 3"/>
          <p:cNvSpPr>
            <a:spLocks noGrp="1"/>
          </p:cNvSpPr>
          <p:nvPr>
            <p:ph type="sldNum" sz="quarter" idx="5"/>
          </p:nvPr>
        </p:nvSpPr>
        <p:spPr/>
        <p:txBody>
          <a:bodyPr/>
          <a:lstStyle/>
          <a:p>
            <a:fld id="{2FC1790C-55D2-46A1-B73D-8A4A436DCF88}" type="slidenum">
              <a:rPr lang="en-US" smtClean="0"/>
              <a:t>27</a:t>
            </a:fld>
            <a:endParaRPr lang="en-US"/>
          </a:p>
        </p:txBody>
      </p:sp>
    </p:spTree>
    <p:extLst>
      <p:ext uri="{BB962C8B-B14F-4D97-AF65-F5344CB8AC3E}">
        <p14:creationId xmlns:p14="http://schemas.microsoft.com/office/powerpoint/2010/main" val="21482590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i="0" u="none" strike="noStrike" cap="none" dirty="0">
                <a:solidFill>
                  <a:schemeClr val="dk1"/>
                </a:solidFill>
                <a:latin typeface="+mn-lt"/>
                <a:ea typeface="Calibri"/>
                <a:cs typeface="Calibri"/>
                <a:sym typeface="Calibri"/>
              </a:rPr>
              <a:t>To Know</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latin typeface="+mn-lt"/>
                <a:ea typeface="Calibri"/>
                <a:cs typeface="Calibri"/>
                <a:sym typeface="Calibri"/>
              </a:rPr>
              <a:t>High CTE within schools has a positive impact.</a:t>
            </a:r>
            <a:r>
              <a:rPr lang="en-US" dirty="0"/>
              <a:t> </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cap="none" dirty="0">
              <a:solidFill>
                <a:schemeClr val="dk1"/>
              </a:solidFill>
              <a:latin typeface="+mn-lt"/>
              <a:ea typeface="Calibri"/>
              <a:cs typeface="Calibri"/>
              <a:sym typeface="Calibri"/>
            </a:endParaRPr>
          </a:p>
          <a:p>
            <a:pPr marL="0" marR="0" lvl="0" indent="-228600" algn="l" rtl="0">
              <a:lnSpc>
                <a:spcPct val="100000"/>
              </a:lnSpc>
              <a:spcBef>
                <a:spcPts val="0"/>
              </a:spcBef>
              <a:spcAft>
                <a:spcPts val="0"/>
              </a:spcAft>
              <a:buClr>
                <a:srgbClr val="000000"/>
              </a:buClr>
              <a:buSzPts val="1400"/>
              <a:buFont typeface="Arial"/>
              <a:buNone/>
            </a:pPr>
            <a:r>
              <a:rPr lang="en-US" sz="1200" b="1" i="0" u="none" strike="noStrike" cap="none" dirty="0">
                <a:solidFill>
                  <a:schemeClr val="dk1"/>
                </a:solidFill>
                <a:latin typeface="+mn-lt"/>
                <a:ea typeface="Calibri"/>
                <a:cs typeface="Calibri"/>
                <a:sym typeface="Calibri"/>
              </a:rPr>
              <a:t>To Do</a:t>
            </a:r>
          </a:p>
          <a:p>
            <a:pPr marL="0" marR="0" lvl="0" indent="-22860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mn-lt"/>
                <a:ea typeface="Calibri"/>
                <a:cs typeface="Calibri"/>
                <a:sym typeface="Calibri"/>
              </a:rPr>
              <a:t>Show slide</a:t>
            </a:r>
          </a:p>
          <a:p>
            <a:pPr marL="0" marR="0" lvl="0" indent="-228600" algn="l" rtl="0">
              <a:lnSpc>
                <a:spcPct val="100000"/>
              </a:lnSpc>
              <a:spcBef>
                <a:spcPts val="0"/>
              </a:spcBef>
              <a:spcAft>
                <a:spcPts val="0"/>
              </a:spcAft>
              <a:buClr>
                <a:srgbClr val="000000"/>
              </a:buClr>
              <a:buSzPts val="1400"/>
              <a:buFont typeface="Arial"/>
              <a:buNone/>
            </a:pPr>
            <a:endParaRPr lang="en-US" sz="1200" b="0" i="0" u="none" strike="noStrike" cap="none" dirty="0">
              <a:solidFill>
                <a:schemeClr val="dk1"/>
              </a:solidFill>
              <a:latin typeface="+mn-lt"/>
              <a:ea typeface="Calibri"/>
              <a:cs typeface="Calibri"/>
              <a:sym typeface="Calibri"/>
            </a:endParaRPr>
          </a:p>
          <a:p>
            <a:pPr marL="0" marR="0" lvl="0" indent="-22860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mn-lt"/>
                <a:ea typeface="Calibri"/>
                <a:cs typeface="Calibri"/>
                <a:sym typeface="Calibri"/>
              </a:rPr>
              <a:t>Principals and district leaders should turn their attention to improving CTE because it has an impressive list of positive consequences, including… </a:t>
            </a:r>
          </a:p>
          <a:p>
            <a:pPr marL="0" marR="0" lvl="0" indent="-228600" algn="l" rtl="0">
              <a:lnSpc>
                <a:spcPct val="100000"/>
              </a:lnSpc>
              <a:spcBef>
                <a:spcPts val="0"/>
              </a:spcBef>
              <a:spcAft>
                <a:spcPts val="0"/>
              </a:spcAft>
              <a:buClr>
                <a:srgbClr val="000000"/>
              </a:buClr>
              <a:buSzPts val="1400"/>
              <a:buFont typeface="Arial"/>
              <a:buNone/>
            </a:pPr>
            <a:endParaRPr lang="en-US" sz="1200" b="0" i="0" u="none" strike="noStrike" cap="none" dirty="0">
              <a:solidFill>
                <a:schemeClr val="dk1"/>
              </a:solidFill>
              <a:latin typeface="+mn-lt"/>
              <a:ea typeface="Calibri"/>
              <a:cs typeface="Calibri"/>
              <a:sym typeface="Calibri"/>
            </a:endParaRPr>
          </a:p>
          <a:p>
            <a:pPr marL="0" marR="0" lvl="0" indent="-228600" algn="l" rtl="0">
              <a:lnSpc>
                <a:spcPct val="100000"/>
              </a:lnSpc>
              <a:spcBef>
                <a:spcPts val="0"/>
              </a:spcBef>
              <a:spcAft>
                <a:spcPts val="0"/>
              </a:spcAft>
              <a:buClr>
                <a:srgbClr val="000000"/>
              </a:buClr>
              <a:buSzPts val="1400"/>
              <a:buFont typeface="Arial"/>
              <a:buNone/>
            </a:pPr>
            <a:r>
              <a:rPr lang="en-US" sz="1200" b="1" i="0" u="none" strike="noStrike" cap="none" dirty="0">
                <a:solidFill>
                  <a:schemeClr val="dk1"/>
                </a:solidFill>
                <a:latin typeface="+mn-lt"/>
                <a:ea typeface="Calibri"/>
                <a:cs typeface="Calibri"/>
                <a:sym typeface="Calibri"/>
              </a:rPr>
              <a:t>References</a:t>
            </a:r>
          </a:p>
          <a:p>
            <a:pPr marL="0" marR="0" lvl="0" indent="-22860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effectLst/>
                <a:latin typeface="+mn-lt"/>
                <a:ea typeface="Calibri"/>
                <a:cs typeface="Calibri"/>
                <a:sym typeface="Calibri"/>
              </a:rPr>
              <a:t>Brinson, D., &amp; Steiner, L. (2007). </a:t>
            </a:r>
            <a:r>
              <a:rPr lang="en-US" sz="1200" b="0" i="1" u="none" strike="noStrike" cap="none" dirty="0">
                <a:solidFill>
                  <a:schemeClr val="dk1"/>
                </a:solidFill>
                <a:effectLst/>
                <a:latin typeface="+mn-lt"/>
                <a:ea typeface="Calibri"/>
                <a:cs typeface="Calibri"/>
                <a:sym typeface="Calibri"/>
              </a:rPr>
              <a:t>Building collective efficacy: How leaders inspire teachers to achieve </a:t>
            </a:r>
            <a:r>
              <a:rPr lang="en-US" sz="1200" b="0" i="0" u="none" strike="noStrike" cap="none" dirty="0">
                <a:solidFill>
                  <a:schemeClr val="dk1"/>
                </a:solidFill>
                <a:effectLst/>
                <a:latin typeface="+mn-lt"/>
                <a:ea typeface="Calibri"/>
                <a:cs typeface="Calibri"/>
                <a:sym typeface="Calibri"/>
              </a:rPr>
              <a:t>(Issue Brief). Washington, DC: Center for Comprehensive School Reform and Improvement. Retrieved from </a:t>
            </a:r>
            <a:r>
              <a:rPr lang="en-US" sz="1200" b="0" i="0" u="sng" strike="noStrike" cap="none" dirty="0">
                <a:solidFill>
                  <a:schemeClr val="dk1"/>
                </a:solidFill>
                <a:effectLst/>
                <a:latin typeface="+mn-lt"/>
                <a:ea typeface="Calibri"/>
                <a:cs typeface="Calibri"/>
                <a:sym typeface="Calibri"/>
                <a:hlinkClick r:id="rId3"/>
              </a:rPr>
              <a:t>https://files.eric.ed.gov/fulltext/ED499254.pdf</a:t>
            </a:r>
            <a:endParaRPr lang="en-US" sz="1200" b="0" i="0" u="none" strike="noStrike" cap="none" dirty="0">
              <a:solidFill>
                <a:schemeClr val="dk1"/>
              </a:solidFill>
              <a:effectLst/>
              <a:latin typeface="+mn-lt"/>
              <a:ea typeface="Calibri"/>
              <a:cs typeface="Calibri"/>
              <a:sym typeface="Calibri"/>
            </a:endParaRPr>
          </a:p>
          <a:p>
            <a:pPr marL="0" marR="0" lvl="0" indent="-228600" algn="l" rtl="0">
              <a:lnSpc>
                <a:spcPct val="100000"/>
              </a:lnSpc>
              <a:spcBef>
                <a:spcPts val="0"/>
              </a:spcBef>
              <a:spcAft>
                <a:spcPts val="0"/>
              </a:spcAft>
              <a:buClr>
                <a:srgbClr val="000000"/>
              </a:buClr>
              <a:buSzPts val="1400"/>
              <a:buFont typeface="Arial"/>
              <a:buNone/>
            </a:pPr>
            <a:endParaRPr lang="en-US" sz="1200" b="0" i="0" u="none" strike="noStrike" cap="none" dirty="0">
              <a:solidFill>
                <a:schemeClr val="dk1"/>
              </a:solidFill>
              <a:effectLst/>
              <a:latin typeface="+mn-lt"/>
              <a:ea typeface="Calibri"/>
              <a:cs typeface="Calibri"/>
              <a:sym typeface="Calibri"/>
            </a:endParaRP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err="1">
                <a:solidFill>
                  <a:schemeClr val="dk1"/>
                </a:solidFill>
                <a:effectLst/>
                <a:latin typeface="+mn-lt"/>
                <a:ea typeface="Calibri"/>
                <a:cs typeface="Calibri"/>
                <a:sym typeface="Calibri"/>
              </a:rPr>
              <a:t>Donohoo</a:t>
            </a:r>
            <a:r>
              <a:rPr lang="en-US" sz="1200" b="0" i="0" u="none" strike="noStrike" cap="none" dirty="0">
                <a:solidFill>
                  <a:schemeClr val="dk1"/>
                </a:solidFill>
                <a:effectLst/>
                <a:latin typeface="+mn-lt"/>
                <a:ea typeface="Calibri"/>
                <a:cs typeface="Calibri"/>
                <a:sym typeface="Calibri"/>
              </a:rPr>
              <a:t>, J. (2018). Collective teacher efficacy research: Productive patterns of </a:t>
            </a:r>
            <a:r>
              <a:rPr lang="en-US" sz="1200" b="0" i="0" u="none" strike="noStrike" cap="none" dirty="0" err="1">
                <a:solidFill>
                  <a:schemeClr val="dk1"/>
                </a:solidFill>
                <a:effectLst/>
                <a:latin typeface="+mn-lt"/>
                <a:ea typeface="Calibri"/>
                <a:cs typeface="Calibri"/>
                <a:sym typeface="Calibri"/>
              </a:rPr>
              <a:t>behaviour</a:t>
            </a:r>
            <a:r>
              <a:rPr lang="en-US" sz="1200" b="0" i="0" u="none" strike="noStrike" cap="none" dirty="0">
                <a:solidFill>
                  <a:schemeClr val="dk1"/>
                </a:solidFill>
                <a:effectLst/>
                <a:latin typeface="+mn-lt"/>
                <a:ea typeface="Calibri"/>
                <a:cs typeface="Calibri"/>
                <a:sym typeface="Calibri"/>
              </a:rPr>
              <a:t> and other positive consequences. </a:t>
            </a:r>
            <a:r>
              <a:rPr lang="en-US" sz="1200" b="0" i="1" u="none" strike="noStrike" cap="none" dirty="0">
                <a:solidFill>
                  <a:schemeClr val="dk1"/>
                </a:solidFill>
                <a:effectLst/>
                <a:latin typeface="+mn-lt"/>
                <a:ea typeface="Calibri"/>
                <a:cs typeface="Calibri"/>
                <a:sym typeface="Calibri"/>
              </a:rPr>
              <a:t>Journal of Educational Change</a:t>
            </a:r>
            <a:r>
              <a:rPr lang="en-US" sz="1200" b="0" i="0" u="none" strike="noStrike" cap="none" dirty="0">
                <a:solidFill>
                  <a:schemeClr val="dk1"/>
                </a:solidFill>
                <a:effectLst/>
                <a:latin typeface="+mn-lt"/>
                <a:ea typeface="Calibri"/>
                <a:cs typeface="Calibri"/>
                <a:sym typeface="Calibri"/>
              </a:rPr>
              <a:t>, </a:t>
            </a:r>
            <a:r>
              <a:rPr lang="en-US" sz="1200" b="0" i="1" u="none" strike="noStrike" cap="none" dirty="0">
                <a:solidFill>
                  <a:schemeClr val="dk1"/>
                </a:solidFill>
                <a:effectLst/>
                <a:latin typeface="+mn-lt"/>
                <a:ea typeface="Calibri"/>
                <a:cs typeface="Calibri"/>
                <a:sym typeface="Calibri"/>
              </a:rPr>
              <a:t>19</a:t>
            </a:r>
            <a:r>
              <a:rPr lang="en-US" sz="1200" b="0" i="0" u="none" strike="noStrike" cap="none" dirty="0">
                <a:solidFill>
                  <a:schemeClr val="dk1"/>
                </a:solidFill>
                <a:effectLst/>
                <a:latin typeface="+mn-lt"/>
                <a:ea typeface="Calibri"/>
                <a:cs typeface="Calibri"/>
                <a:sym typeface="Calibri"/>
              </a:rPr>
              <a:t>(3), 323–345. </a:t>
            </a:r>
          </a:p>
          <a:p>
            <a:endParaRPr lang="en-US" dirty="0"/>
          </a:p>
        </p:txBody>
      </p:sp>
      <p:sp>
        <p:nvSpPr>
          <p:cNvPr id="4" name="Slide Number Placeholder 3"/>
          <p:cNvSpPr>
            <a:spLocks noGrp="1"/>
          </p:cNvSpPr>
          <p:nvPr>
            <p:ph type="sldNum" sz="quarter" idx="5"/>
          </p:nvPr>
        </p:nvSpPr>
        <p:spPr/>
        <p:txBody>
          <a:bodyPr/>
          <a:lstStyle/>
          <a:p>
            <a:fld id="{2FC1790C-55D2-46A1-B73D-8A4A436DCF88}" type="slidenum">
              <a:rPr lang="en-US" smtClean="0"/>
              <a:t>28</a:t>
            </a:fld>
            <a:endParaRPr lang="en-US"/>
          </a:p>
        </p:txBody>
      </p:sp>
    </p:spTree>
    <p:extLst>
      <p:ext uri="{BB962C8B-B14F-4D97-AF65-F5344CB8AC3E}">
        <p14:creationId xmlns:p14="http://schemas.microsoft.com/office/powerpoint/2010/main" val="34322548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To Know</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CTE leads to outcome of increased student achievement. </a:t>
            </a:r>
          </a:p>
          <a:p>
            <a:pPr marL="0" marR="0" lvl="0" indent="-228600" algn="l" rtl="0">
              <a:lnSpc>
                <a:spcPct val="100000"/>
              </a:lnSpc>
              <a:spcBef>
                <a:spcPts val="0"/>
              </a:spcBef>
              <a:spcAft>
                <a:spcPts val="0"/>
              </a:spcAft>
              <a:buClr>
                <a:srgbClr val="000000"/>
              </a:buClr>
              <a:buSzPts val="1400"/>
              <a:buFont typeface="Arial"/>
              <a:buNone/>
            </a:pPr>
            <a:endParaRPr lang="en-US" dirty="0"/>
          </a:p>
          <a:p>
            <a:pPr marL="0" marR="0" lvl="0" indent="-228600" algn="l" rtl="0">
              <a:lnSpc>
                <a:spcPct val="100000"/>
              </a:lnSpc>
              <a:spcBef>
                <a:spcPts val="0"/>
              </a:spcBef>
              <a:spcAft>
                <a:spcPts val="0"/>
              </a:spcAft>
              <a:buClr>
                <a:srgbClr val="000000"/>
              </a:buClr>
              <a:buSzPts val="1400"/>
              <a:buFont typeface="Arial"/>
              <a:buNone/>
            </a:pPr>
            <a:r>
              <a:rPr lang="en-US" sz="1200" b="1" i="0" u="none" strike="noStrike" cap="none" dirty="0">
                <a:solidFill>
                  <a:schemeClr val="dk1"/>
                </a:solidFill>
                <a:latin typeface="Calibri"/>
                <a:ea typeface="Calibri"/>
                <a:cs typeface="Calibri"/>
                <a:sym typeface="Calibri"/>
              </a:rPr>
              <a:t>To Do/To Say</a:t>
            </a:r>
          </a:p>
          <a:p>
            <a:pPr marL="0" marR="0" lvl="0" indent="-228600" algn="l" rtl="0">
              <a:lnSpc>
                <a:spcPct val="100000"/>
              </a:lnSpc>
              <a:spcBef>
                <a:spcPts val="0"/>
              </a:spcBef>
              <a:spcAft>
                <a:spcPts val="0"/>
              </a:spcAft>
              <a:buClr>
                <a:srgbClr val="000000"/>
              </a:buClr>
              <a:buSzPts val="1400"/>
              <a:buFont typeface="Arial"/>
              <a:buNone/>
            </a:pPr>
            <a:r>
              <a:rPr lang="en-US" dirty="0"/>
              <a:t>Show slide</a:t>
            </a:r>
          </a:p>
          <a:p>
            <a:pPr marL="0" marR="0" lvl="0" indent="-228600" algn="l" rtl="0">
              <a:lnSpc>
                <a:spcPct val="100000"/>
              </a:lnSpc>
              <a:spcBef>
                <a:spcPts val="0"/>
              </a:spcBef>
              <a:spcAft>
                <a:spcPts val="0"/>
              </a:spcAft>
              <a:buClr>
                <a:srgbClr val="000000"/>
              </a:buClr>
              <a:buSzPts val="1400"/>
              <a:buFont typeface="Arial"/>
              <a:buNone/>
            </a:pPr>
            <a:endParaRPr lang="en-US" sz="1200" b="0" i="0" u="none" strike="noStrike" cap="none" dirty="0">
              <a:solidFill>
                <a:schemeClr val="dk1"/>
              </a:solidFill>
              <a:latin typeface="Calibri"/>
              <a:ea typeface="Calibri"/>
              <a:cs typeface="Calibri"/>
              <a:sym typeface="Calibri"/>
            </a:endParaRPr>
          </a:p>
          <a:p>
            <a:pPr marL="0" marR="0" lvl="0" indent="-22860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And most importantly, CTE leads to outcomes of increased student success.</a:t>
            </a:r>
            <a:r>
              <a:rPr lang="en-US" sz="1200" b="0" i="0" u="none" strike="noStrike" cap="none" baseline="0" dirty="0">
                <a:solidFill>
                  <a:schemeClr val="dk1"/>
                </a:solidFill>
                <a:latin typeface="Calibri"/>
                <a:ea typeface="Calibri"/>
                <a:cs typeface="Calibri"/>
                <a:sym typeface="Calibri"/>
              </a:rPr>
              <a:t> </a:t>
            </a:r>
            <a:r>
              <a:rPr lang="en-US" sz="1200" b="0" i="0" u="none" strike="noStrike" cap="none" dirty="0">
                <a:solidFill>
                  <a:schemeClr val="dk1"/>
                </a:solidFill>
                <a:latin typeface="Calibri"/>
                <a:ea typeface="Calibri"/>
                <a:cs typeface="Calibri"/>
                <a:sym typeface="Calibri"/>
              </a:rPr>
              <a:t>CTE is a predictor of student achievement – one unit increase in CTE is connected to more than 40% of a standard deviation in student</a:t>
            </a:r>
            <a:r>
              <a:rPr lang="en-US" sz="1200" b="0" i="0" u="none" strike="noStrike" cap="none" baseline="0" dirty="0">
                <a:solidFill>
                  <a:schemeClr val="dk1"/>
                </a:solidFill>
                <a:latin typeface="Calibri"/>
                <a:ea typeface="Calibri"/>
                <a:cs typeface="Calibri"/>
                <a:sym typeface="Calibri"/>
              </a:rPr>
              <a:t> </a:t>
            </a:r>
            <a:r>
              <a:rPr lang="en-US" sz="1200" b="0" i="0" u="none" strike="noStrike" cap="none" dirty="0">
                <a:solidFill>
                  <a:schemeClr val="dk1"/>
                </a:solidFill>
                <a:latin typeface="Calibri"/>
                <a:ea typeface="Calibri"/>
                <a:cs typeface="Calibri"/>
                <a:sym typeface="Calibri"/>
              </a:rPr>
              <a:t>achievement.</a:t>
            </a:r>
          </a:p>
          <a:p>
            <a:pPr marL="0" marR="0" lvl="0" indent="-228600" algn="l" rtl="0">
              <a:lnSpc>
                <a:spcPct val="100000"/>
              </a:lnSpc>
              <a:spcBef>
                <a:spcPts val="0"/>
              </a:spcBef>
              <a:spcAft>
                <a:spcPts val="0"/>
              </a:spcAft>
              <a:buClr>
                <a:srgbClr val="000000"/>
              </a:buClr>
              <a:buSzPts val="1400"/>
              <a:buFont typeface="Arial"/>
              <a:buNone/>
            </a:pPr>
            <a:endParaRPr lang="en-US" dirty="0"/>
          </a:p>
          <a:p>
            <a:pPr marL="0" marR="0" lvl="0" indent="-22860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Next we will look at some ways school leaders (administrators and teacher leaders) can work to support CTE in schools.</a:t>
            </a:r>
            <a:endParaRPr lang="en-US" dirty="0"/>
          </a:p>
          <a:p>
            <a:pPr marL="0" marR="0" lvl="0" indent="-228600" algn="l" rtl="0">
              <a:lnSpc>
                <a:spcPct val="100000"/>
              </a:lnSpc>
              <a:spcBef>
                <a:spcPts val="0"/>
              </a:spcBef>
              <a:spcAft>
                <a:spcPts val="0"/>
              </a:spcAft>
              <a:buClr>
                <a:srgbClr val="000000"/>
              </a:buClr>
              <a:buSzPts val="1400"/>
              <a:buFont typeface="Arial"/>
              <a:buNone/>
            </a:pPr>
            <a:endParaRPr lang="en-US" sz="1200" b="0" i="0" u="none" strike="noStrike" cap="none" dirty="0">
              <a:solidFill>
                <a:schemeClr val="dk1"/>
              </a:solidFill>
              <a:latin typeface="Calibri"/>
              <a:ea typeface="Calibri"/>
              <a:cs typeface="Calibri"/>
              <a:sym typeface="Calibri"/>
            </a:endParaRPr>
          </a:p>
          <a:p>
            <a:pPr marL="0" marR="0" lvl="0" indent="-228600" algn="l" rtl="0">
              <a:lnSpc>
                <a:spcPct val="100000"/>
              </a:lnSpc>
              <a:spcBef>
                <a:spcPts val="0"/>
              </a:spcBef>
              <a:spcAft>
                <a:spcPts val="0"/>
              </a:spcAft>
              <a:buClr>
                <a:srgbClr val="000000"/>
              </a:buClr>
              <a:buSzPts val="1400"/>
              <a:buFont typeface="Arial"/>
              <a:buNone/>
            </a:pPr>
            <a:r>
              <a:rPr lang="en-US" sz="1200" b="1" i="0" u="none" strike="noStrike" cap="none" dirty="0">
                <a:solidFill>
                  <a:schemeClr val="dk1"/>
                </a:solidFill>
                <a:latin typeface="Calibri"/>
                <a:ea typeface="Calibri"/>
                <a:cs typeface="Calibri"/>
                <a:sym typeface="Calibri"/>
              </a:rPr>
              <a:t>References</a:t>
            </a:r>
          </a:p>
          <a:p>
            <a:pPr marL="0" marR="0" lvl="0" indent="-22860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effectLst/>
                <a:latin typeface="Calibri"/>
                <a:ea typeface="Calibri"/>
                <a:cs typeface="Calibri"/>
                <a:sym typeface="Calibri"/>
              </a:rPr>
              <a:t>Fernandez, A., Ramos, M., Silva, S., Nina, K., &amp; Pontes, F. (2016). Overview of research on teacher self-efficacy in social cognitive perspective. </a:t>
            </a:r>
            <a:r>
              <a:rPr lang="en-US" sz="1200" b="0" i="1" u="none" strike="noStrike" cap="none" dirty="0" err="1">
                <a:solidFill>
                  <a:schemeClr val="dk1"/>
                </a:solidFill>
                <a:effectLst/>
                <a:latin typeface="Calibri"/>
                <a:ea typeface="Calibri"/>
                <a:cs typeface="Calibri"/>
                <a:sym typeface="Calibri"/>
              </a:rPr>
              <a:t>Anales</a:t>
            </a:r>
            <a:r>
              <a:rPr lang="en-US" sz="1200" b="0" i="1" u="none" strike="noStrike" cap="none" dirty="0">
                <a:solidFill>
                  <a:schemeClr val="dk1"/>
                </a:solidFill>
                <a:effectLst/>
                <a:latin typeface="Calibri"/>
                <a:ea typeface="Calibri"/>
                <a:cs typeface="Calibri"/>
                <a:sym typeface="Calibri"/>
              </a:rPr>
              <a:t> de </a:t>
            </a:r>
            <a:r>
              <a:rPr lang="en-US" sz="1200" b="0" i="1" u="none" strike="noStrike" cap="none" dirty="0" err="1">
                <a:solidFill>
                  <a:schemeClr val="dk1"/>
                </a:solidFill>
                <a:effectLst/>
                <a:latin typeface="Calibri"/>
                <a:ea typeface="Calibri"/>
                <a:cs typeface="Calibri"/>
                <a:sym typeface="Calibri"/>
              </a:rPr>
              <a:t>Psicología</a:t>
            </a:r>
            <a:r>
              <a:rPr lang="en-US" sz="1200" b="0" i="1" u="none" strike="noStrike" cap="none" dirty="0">
                <a:solidFill>
                  <a:schemeClr val="dk1"/>
                </a:solidFill>
                <a:effectLst/>
                <a:latin typeface="Calibri"/>
                <a:ea typeface="Calibri"/>
                <a:cs typeface="Calibri"/>
                <a:sym typeface="Calibri"/>
              </a:rPr>
              <a:t>, 32</a:t>
            </a:r>
            <a:r>
              <a:rPr lang="en-US" sz="1200" b="0" i="0" u="none" strike="noStrike" cap="none" dirty="0">
                <a:solidFill>
                  <a:schemeClr val="dk1"/>
                </a:solidFill>
                <a:effectLst/>
                <a:latin typeface="Calibri"/>
                <a:ea typeface="Calibri"/>
                <a:cs typeface="Calibri"/>
                <a:sym typeface="Calibri"/>
              </a:rPr>
              <a:t>. </a:t>
            </a:r>
          </a:p>
          <a:p>
            <a:pPr marL="457200" marR="0" lvl="0" indent="-228600" algn="l" rtl="0">
              <a:lnSpc>
                <a:spcPct val="100000"/>
              </a:lnSpc>
              <a:spcBef>
                <a:spcPts val="0"/>
              </a:spcBef>
              <a:spcAft>
                <a:spcPts val="0"/>
              </a:spcAft>
              <a:buClr>
                <a:srgbClr val="000000"/>
              </a:buClr>
              <a:buSzPts val="1400"/>
              <a:buFont typeface="Arial"/>
              <a:buNone/>
            </a:pPr>
            <a:endParaRPr lang="en-US" sz="1200" b="1" i="0" u="none" strike="noStrike" cap="none" dirty="0">
              <a:solidFill>
                <a:schemeClr val="dk1"/>
              </a:solidFill>
              <a:latin typeface="Calibri"/>
              <a:ea typeface="Calibri"/>
              <a:cs typeface="Calibri"/>
              <a:sym typeface="Calibri"/>
            </a:endParaRP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011410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rgbClr val="000000"/>
              </a:buClr>
              <a:buSzPts val="1400"/>
              <a:buFont typeface="Arial"/>
              <a:buNone/>
            </a:pPr>
            <a:r>
              <a:rPr lang="en-US" b="1" dirty="0"/>
              <a:t>To Know</a:t>
            </a:r>
          </a:p>
          <a:p>
            <a:pPr marL="0" marR="0" lvl="0" indent="0" algn="l" rtl="0">
              <a:lnSpc>
                <a:spcPct val="100000"/>
              </a:lnSpc>
              <a:spcBef>
                <a:spcPts val="0"/>
              </a:spcBef>
              <a:spcAft>
                <a:spcPts val="0"/>
              </a:spcAft>
              <a:buClr>
                <a:srgbClr val="000000"/>
              </a:buClr>
              <a:buSzPts val="1400"/>
              <a:buFont typeface="Arial"/>
              <a:buNone/>
            </a:pPr>
            <a:r>
              <a:rPr lang="en-US" dirty="0"/>
              <a:t>There are c</a:t>
            </a:r>
            <a:r>
              <a:rPr lang="en-US" sz="1200" b="0" i="0" u="none" strike="noStrike" cap="none" dirty="0">
                <a:solidFill>
                  <a:schemeClr val="dk1"/>
                </a:solidFill>
                <a:latin typeface="Calibri"/>
                <a:ea typeface="Calibri"/>
                <a:cs typeface="Calibri"/>
                <a:sym typeface="Calibri"/>
              </a:rPr>
              <a:t>ommon beliefs a</a:t>
            </a:r>
            <a:r>
              <a:rPr lang="en-US" dirty="0"/>
              <a:t>bout teaching and learning. </a:t>
            </a:r>
          </a:p>
          <a:p>
            <a:pPr marL="0" marR="0" lvl="0" indent="0" algn="l" rtl="0">
              <a:lnSpc>
                <a:spcPct val="100000"/>
              </a:lnSpc>
              <a:spcBef>
                <a:spcPts val="0"/>
              </a:spcBef>
              <a:spcAft>
                <a:spcPts val="0"/>
              </a:spcAft>
              <a:buClr>
                <a:srgbClr val="000000"/>
              </a:buClr>
              <a:buSzPts val="1400"/>
              <a:buFont typeface="Arial"/>
              <a:buNone/>
            </a:pPr>
            <a:endParaRPr lang="en-US"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1" i="0" u="none" strike="noStrike" cap="none" dirty="0">
                <a:solidFill>
                  <a:schemeClr val="dk1"/>
                </a:solidFill>
                <a:latin typeface="Calibri"/>
                <a:ea typeface="Calibri"/>
                <a:cs typeface="Calibri"/>
                <a:sym typeface="Calibri"/>
              </a:rPr>
              <a:t>To Do/To Say</a:t>
            </a:r>
          </a:p>
          <a:p>
            <a:pPr marL="0" marR="0" lvl="0" indent="0" algn="l" rtl="0">
              <a:lnSpc>
                <a:spcPct val="100000"/>
              </a:lnSpc>
              <a:spcBef>
                <a:spcPts val="0"/>
              </a:spcBef>
              <a:spcAft>
                <a:spcPts val="0"/>
              </a:spcAft>
              <a:buClr>
                <a:srgbClr val="000000"/>
              </a:buClr>
              <a:buSzPts val="1400"/>
              <a:buFont typeface="Arial"/>
              <a:buNone/>
            </a:pPr>
            <a:r>
              <a:rPr lang="en-US" dirty="0"/>
              <a:t>Show slide</a:t>
            </a:r>
          </a:p>
          <a:p>
            <a:pPr marL="0" marR="0" lvl="0" indent="0" algn="l" rtl="0">
              <a:lnSpc>
                <a:spcPct val="100000"/>
              </a:lnSpc>
              <a:spcBef>
                <a:spcPts val="0"/>
              </a:spcBef>
              <a:spcAft>
                <a:spcPts val="0"/>
              </a:spcAft>
              <a:buClr>
                <a:srgbClr val="000000"/>
              </a:buClr>
              <a:buSzPts val="1400"/>
              <a:buFont typeface="Arial"/>
              <a:buNone/>
            </a:pPr>
            <a:endParaRPr lang="en-US" dirty="0"/>
          </a:p>
          <a:p>
            <a:pPr marL="0" marR="0" lvl="0" indent="0" algn="l" rtl="0">
              <a:lnSpc>
                <a:spcPct val="100000"/>
              </a:lnSpc>
              <a:spcBef>
                <a:spcPts val="0"/>
              </a:spcBef>
              <a:spcAft>
                <a:spcPts val="0"/>
              </a:spcAft>
              <a:buClr>
                <a:srgbClr val="000000"/>
              </a:buClr>
              <a:buSzPts val="1400"/>
              <a:buFont typeface="Arial"/>
              <a:buNone/>
            </a:pPr>
            <a:r>
              <a:rPr lang="en-US" dirty="0"/>
              <a:t>There are common beliefs about teaching and learning that guide our actions. Look at these statements. Share in your table groups how you would expect a school with High CTE to complete each of these stems. How might a school with low CTE complete these stems? </a:t>
            </a:r>
            <a:endParaRPr lang="en-US" sz="1200" b="0" i="0" u="none" strike="noStrike" cap="none" dirty="0">
              <a:solidFill>
                <a:schemeClr val="dk1"/>
              </a:solidFill>
              <a:latin typeface="Calibri"/>
              <a:ea typeface="Calibri"/>
              <a:cs typeface="Calibri"/>
              <a:sym typeface="Calibri"/>
            </a:endParaRP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09497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rtl="0"/>
            <a:r>
              <a:rPr lang="en-US" sz="1200" b="1" i="0" u="none" strike="noStrike" cap="none" dirty="0">
                <a:solidFill>
                  <a:schemeClr val="dk1"/>
                </a:solidFill>
                <a:effectLst/>
                <a:latin typeface="Calibri"/>
                <a:ea typeface="Calibri"/>
                <a:cs typeface="Calibri"/>
                <a:sym typeface="Calibri"/>
              </a:rPr>
              <a:t>To Know</a:t>
            </a:r>
            <a:endParaRPr lang="en-US" dirty="0">
              <a:effectLst/>
            </a:endParaRPr>
          </a:p>
          <a:p>
            <a:pPr marL="0" rtl="0"/>
            <a:r>
              <a:rPr lang="en-US" sz="1200" b="0" i="0" u="none" strike="noStrike" cap="none" dirty="0">
                <a:solidFill>
                  <a:schemeClr val="dk1"/>
                </a:solidFill>
                <a:effectLst/>
                <a:latin typeface="Calibri"/>
                <a:ea typeface="Calibri"/>
                <a:cs typeface="Calibri"/>
                <a:sym typeface="Calibri"/>
              </a:rPr>
              <a:t>These supplies are needed for the CTE Professional Learning Modules.</a:t>
            </a:r>
            <a:endParaRPr lang="en-US" dirty="0">
              <a:effectLst/>
            </a:endParaRP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783685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4a2328a090_0_0: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4a2328a090_0_0:notes"/>
          <p:cNvSpPr txBox="1">
            <a:spLocks noGrp="1"/>
          </p:cNvSpPr>
          <p:nvPr>
            <p:ph type="body" idx="1"/>
          </p:nvPr>
        </p:nvSpPr>
        <p:spPr>
          <a:xfrm>
            <a:off x="701040" y="4473892"/>
            <a:ext cx="5608200" cy="3660600"/>
          </a:xfrm>
          <a:prstGeom prst="rect">
            <a:avLst/>
          </a:prstGeom>
        </p:spPr>
        <p:txBody>
          <a:bodyPr spcFirstLastPara="1" wrap="square" lIns="93150" tIns="93150" rIns="93150" bIns="93150" anchor="t" anchorCtr="0">
            <a:noAutofit/>
          </a:bodyPr>
          <a:lstStyle/>
          <a:p>
            <a:pPr marL="0" lvl="0" indent="0" algn="l" rtl="0">
              <a:spcBef>
                <a:spcPts val="0"/>
              </a:spcBef>
              <a:spcAft>
                <a:spcPts val="0"/>
              </a:spcAft>
              <a:buNone/>
            </a:pPr>
            <a:r>
              <a:rPr lang="en-US" b="1" dirty="0"/>
              <a:t>To Know</a:t>
            </a:r>
          </a:p>
          <a:p>
            <a:pPr marL="0" lvl="0" indent="0" algn="l" rtl="0">
              <a:spcBef>
                <a:spcPts val="0"/>
              </a:spcBef>
              <a:spcAft>
                <a:spcPts val="0"/>
              </a:spcAft>
              <a:buNone/>
            </a:pPr>
            <a:r>
              <a:rPr lang="en-US" dirty="0"/>
              <a:t>It is important to know the definition of efficacy and have a common understanding.</a:t>
            </a:r>
          </a:p>
          <a:p>
            <a:pPr marL="0" lvl="0" indent="0" algn="l" rtl="0">
              <a:spcBef>
                <a:spcPts val="0"/>
              </a:spcBef>
              <a:spcAft>
                <a:spcPts val="0"/>
              </a:spcAft>
              <a:buNone/>
            </a:pPr>
            <a:endParaRPr dirty="0"/>
          </a:p>
          <a:p>
            <a:pPr marL="0" lvl="0" indent="0" algn="l" rtl="0">
              <a:spcBef>
                <a:spcPts val="0"/>
              </a:spcBef>
              <a:spcAft>
                <a:spcPts val="0"/>
              </a:spcAft>
              <a:buNone/>
            </a:pPr>
            <a:r>
              <a:rPr lang="en-US" sz="1200" b="1" i="0" u="none" strike="noStrike" cap="none" dirty="0">
                <a:solidFill>
                  <a:schemeClr val="dk1"/>
                </a:solidFill>
                <a:latin typeface="Calibri"/>
                <a:ea typeface="Calibri"/>
                <a:cs typeface="Calibri"/>
                <a:sym typeface="Calibri"/>
              </a:rPr>
              <a:t>To Do/To Say</a:t>
            </a:r>
          </a:p>
          <a:p>
            <a:pPr marL="0" lvl="0" indent="0" algn="l" rtl="0">
              <a:spcBef>
                <a:spcPts val="0"/>
              </a:spcBef>
              <a:spcAft>
                <a:spcPts val="0"/>
              </a:spcAft>
              <a:buNone/>
            </a:pPr>
            <a:r>
              <a:rPr lang="en-US" dirty="0"/>
              <a:t>Show this slide</a:t>
            </a:r>
          </a:p>
          <a:p>
            <a:pPr marL="0" lvl="0" indent="0" algn="l" rtl="0">
              <a:spcBef>
                <a:spcPts val="0"/>
              </a:spcBef>
              <a:spcAft>
                <a:spcPts val="0"/>
              </a:spcAft>
              <a:buNone/>
            </a:pPr>
            <a:endParaRPr dirty="0"/>
          </a:p>
          <a:p>
            <a:pPr marL="0" lvl="0" indent="0" algn="l" rtl="0">
              <a:spcBef>
                <a:spcPts val="0"/>
              </a:spcBef>
              <a:spcAft>
                <a:spcPts val="0"/>
              </a:spcAft>
              <a:buNone/>
            </a:pPr>
            <a:r>
              <a:rPr lang="en-US" dirty="0"/>
              <a:t>In this part of the session, we will discuss the definitions of efficacy, self efficacy, teacher efficacy, and collective teacher efficacy.</a:t>
            </a:r>
            <a:endParaRPr dirty="0"/>
          </a:p>
        </p:txBody>
      </p:sp>
      <p:sp>
        <p:nvSpPr>
          <p:cNvPr id="358" name="Google Shape;358;g4a2328a090_0_0:notes"/>
          <p:cNvSpPr txBox="1">
            <a:spLocks noGrp="1"/>
          </p:cNvSpPr>
          <p:nvPr>
            <p:ph type="sldNum" idx="12"/>
          </p:nvPr>
        </p:nvSpPr>
        <p:spPr>
          <a:xfrm>
            <a:off x="3970938" y="8829967"/>
            <a:ext cx="3037800" cy="466500"/>
          </a:xfrm>
          <a:prstGeom prst="rect">
            <a:avLst/>
          </a:prstGeom>
        </p:spPr>
        <p:txBody>
          <a:bodyPr spcFirstLastPara="1" wrap="square" lIns="93150" tIns="46550" rIns="93150" bIns="465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31</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3e6c0aabee_1_0: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3e6c0aabee_1_0:notes"/>
          <p:cNvSpPr txBox="1">
            <a:spLocks noGrp="1"/>
          </p:cNvSpPr>
          <p:nvPr>
            <p:ph type="body" idx="1"/>
          </p:nvPr>
        </p:nvSpPr>
        <p:spPr>
          <a:xfrm>
            <a:off x="701040" y="4473892"/>
            <a:ext cx="5608200" cy="3660600"/>
          </a:xfrm>
          <a:prstGeom prst="rect">
            <a:avLst/>
          </a:prstGeom>
        </p:spPr>
        <p:txBody>
          <a:bodyPr spcFirstLastPara="1" wrap="square" lIns="93150" tIns="93150" rIns="93150" bIns="93150" anchor="t" anchorCtr="0">
            <a:noAutofit/>
          </a:bodyPr>
          <a:lstStyle/>
          <a:p>
            <a:pPr marL="0" lvl="0" indent="0" algn="l" rtl="0">
              <a:spcBef>
                <a:spcPts val="0"/>
              </a:spcBef>
              <a:spcAft>
                <a:spcPts val="0"/>
              </a:spcAft>
              <a:buNone/>
            </a:pPr>
            <a:endParaRPr/>
          </a:p>
        </p:txBody>
      </p:sp>
      <p:sp>
        <p:nvSpPr>
          <p:cNvPr id="365" name="Google Shape;365;g3e6c0aabee_1_0:notes"/>
          <p:cNvSpPr txBox="1">
            <a:spLocks noGrp="1"/>
          </p:cNvSpPr>
          <p:nvPr>
            <p:ph type="sldNum" idx="12"/>
          </p:nvPr>
        </p:nvSpPr>
        <p:spPr>
          <a:xfrm>
            <a:off x="3970938" y="8829967"/>
            <a:ext cx="3037800" cy="466500"/>
          </a:xfrm>
          <a:prstGeom prst="rect">
            <a:avLst/>
          </a:prstGeom>
        </p:spPr>
        <p:txBody>
          <a:bodyPr spcFirstLastPara="1" wrap="square" lIns="93150" tIns="46550" rIns="93150" bIns="465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6: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1" name="Google Shape;371;p6:notes"/>
          <p:cNvSpPr txBox="1">
            <a:spLocks noGrp="1"/>
          </p:cNvSpPr>
          <p:nvPr>
            <p:ph type="body" idx="1"/>
          </p:nvPr>
        </p:nvSpPr>
        <p:spPr>
          <a:xfrm>
            <a:off x="701040" y="4473892"/>
            <a:ext cx="5608320" cy="3660458"/>
          </a:xfrm>
          <a:prstGeom prst="rect">
            <a:avLst/>
          </a:prstGeom>
          <a:noFill/>
          <a:ln>
            <a:noFill/>
          </a:ln>
        </p:spPr>
        <p:txBody>
          <a:bodyPr spcFirstLastPara="1" wrap="square" lIns="93150" tIns="93150" rIns="93150" bIns="931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To Know</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Use the handout “CTE Graphic Organizer” during the next slides in the presentation to help organize definitions. The graphic on the slide is in PDF format - there is also a word version that can be used electronically.</a:t>
            </a:r>
            <a:endParaRPr dirty="0"/>
          </a:p>
          <a:p>
            <a:pPr marL="0" marR="0" lvl="0" indent="0" algn="l" rtl="0">
              <a:lnSpc>
                <a:spcPct val="100000"/>
              </a:lnSpc>
              <a:spcBef>
                <a:spcPts val="0"/>
              </a:spcBef>
              <a:spcAft>
                <a:spcPts val="0"/>
              </a:spcAft>
              <a:buClr>
                <a:srgbClr val="000000"/>
              </a:buClr>
              <a:buSzPts val="1400"/>
              <a:buFont typeface="Arial"/>
              <a:buNone/>
            </a:pPr>
            <a:endParaRPr dirty="0"/>
          </a:p>
          <a:p>
            <a:pPr marL="0" marR="0" lvl="0" indent="0" algn="l" rtl="0">
              <a:lnSpc>
                <a:spcPct val="100000"/>
              </a:lnSpc>
              <a:spcBef>
                <a:spcPts val="0"/>
              </a:spcBef>
              <a:spcAft>
                <a:spcPts val="0"/>
              </a:spcAft>
              <a:buClr>
                <a:srgbClr val="000000"/>
              </a:buClr>
              <a:buSzPts val="1400"/>
              <a:buFont typeface="Arial"/>
              <a:buNone/>
            </a:pPr>
            <a:r>
              <a:rPr lang="en-US" sz="1200" b="1" i="0" u="none" strike="noStrike" cap="none" dirty="0">
                <a:solidFill>
                  <a:schemeClr val="dk1"/>
                </a:solidFill>
                <a:latin typeface="Calibri"/>
                <a:ea typeface="Calibri"/>
                <a:cs typeface="Calibri"/>
                <a:sym typeface="Calibri"/>
              </a:rPr>
              <a:t>To Do/To Say</a:t>
            </a:r>
          </a:p>
          <a:p>
            <a:pPr marL="0" marR="0" lvl="0" indent="0" algn="l" rtl="0">
              <a:lnSpc>
                <a:spcPct val="100000"/>
              </a:lnSpc>
              <a:spcBef>
                <a:spcPts val="0"/>
              </a:spcBef>
              <a:spcAft>
                <a:spcPts val="0"/>
              </a:spcAft>
              <a:buClr>
                <a:srgbClr val="000000"/>
              </a:buClr>
              <a:buSzPts val="1400"/>
              <a:buFont typeface="Arial"/>
              <a:buNone/>
            </a:pPr>
            <a:r>
              <a:rPr lang="en-US" dirty="0"/>
              <a:t>Have participants locate handout for use.</a:t>
            </a:r>
          </a:p>
          <a:p>
            <a:pPr marL="0" marR="0" lvl="0" indent="0" algn="l" rtl="0">
              <a:lnSpc>
                <a:spcPct val="100000"/>
              </a:lnSpc>
              <a:spcBef>
                <a:spcPts val="0"/>
              </a:spcBef>
              <a:spcAft>
                <a:spcPts val="0"/>
              </a:spcAft>
              <a:buClr>
                <a:srgbClr val="000000"/>
              </a:buClr>
              <a:buSzPts val="1400"/>
              <a:buFont typeface="Arial"/>
              <a:buNone/>
            </a:pPr>
            <a:endParaRPr dirty="0"/>
          </a:p>
          <a:p>
            <a:pPr marL="0" marR="0" lvl="0" indent="0" algn="l" rtl="0">
              <a:lnSpc>
                <a:spcPct val="100000"/>
              </a:lnSpc>
              <a:spcBef>
                <a:spcPts val="0"/>
              </a:spcBef>
              <a:spcAft>
                <a:spcPts val="0"/>
              </a:spcAft>
              <a:buClr>
                <a:srgbClr val="000000"/>
              </a:buClr>
              <a:buSzPts val="1400"/>
              <a:buFont typeface="Arial"/>
              <a:buNone/>
            </a:pPr>
            <a:r>
              <a:rPr lang="en-US" dirty="0"/>
              <a:t>Please use the handout as your personal graphic organizer to take notes during the next few slides that work with definitions. Having consistent vocabulary is an essential component for all involved in Collective Teacher Efficacy.</a:t>
            </a:r>
            <a:endParaRPr dirty="0"/>
          </a:p>
          <a:p>
            <a:pPr marL="0" marR="0" lvl="0" indent="0" algn="l" rtl="0">
              <a:lnSpc>
                <a:spcPct val="100000"/>
              </a:lnSpc>
              <a:spcBef>
                <a:spcPts val="0"/>
              </a:spcBef>
              <a:spcAft>
                <a:spcPts val="0"/>
              </a:spcAft>
              <a:buClr>
                <a:srgbClr val="000000"/>
              </a:buClr>
              <a:buSzPts val="1400"/>
              <a:buFont typeface="Arial"/>
              <a:buNone/>
            </a:pPr>
            <a:endParaRPr dirty="0"/>
          </a:p>
        </p:txBody>
      </p:sp>
      <p:sp>
        <p:nvSpPr>
          <p:cNvPr id="372" name="Google Shape;372;p6:notes"/>
          <p:cNvSpPr txBox="1">
            <a:spLocks noGrp="1"/>
          </p:cNvSpPr>
          <p:nvPr>
            <p:ph type="sldNum" idx="12"/>
          </p:nvPr>
        </p:nvSpPr>
        <p:spPr>
          <a:xfrm>
            <a:off x="3970938" y="8829967"/>
            <a:ext cx="3037840" cy="466433"/>
          </a:xfrm>
          <a:prstGeom prst="rect">
            <a:avLst/>
          </a:prstGeom>
          <a:noFill/>
          <a:ln>
            <a:noFill/>
          </a:ln>
        </p:spPr>
        <p:txBody>
          <a:bodyPr spcFirstLastPara="1" wrap="square" lIns="93150" tIns="46550" rIns="93150" bIns="46550" anchor="b" anchorCtr="0">
            <a:noAutofit/>
          </a:bodyPr>
          <a:lstStyle/>
          <a:p>
            <a:pPr marL="0" marR="0" lvl="0" indent="0" algn="r" rtl="0">
              <a:lnSpc>
                <a:spcPct val="100000"/>
              </a:lnSpc>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33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rgbClr val="000000"/>
              </a:buClr>
              <a:buSzPts val="1400"/>
              <a:buFont typeface="Arial"/>
              <a:buNone/>
            </a:pPr>
            <a:r>
              <a:rPr lang="en-US" b="1" dirty="0"/>
              <a:t>To Know</a:t>
            </a:r>
          </a:p>
          <a:p>
            <a:pPr marL="0" marR="0" lvl="0" indent="0" algn="l" rtl="0">
              <a:lnSpc>
                <a:spcPct val="100000"/>
              </a:lnSpc>
              <a:spcBef>
                <a:spcPts val="0"/>
              </a:spcBef>
              <a:spcAft>
                <a:spcPts val="0"/>
              </a:spcAft>
              <a:buClr>
                <a:srgbClr val="000000"/>
              </a:buClr>
              <a:buSzPts val="1400"/>
              <a:buFont typeface="Arial"/>
              <a:buNone/>
            </a:pPr>
            <a:r>
              <a:rPr lang="en-US" dirty="0"/>
              <a:t>Make sure you</a:t>
            </a:r>
            <a:r>
              <a:rPr lang="en-US" baseline="0" dirty="0"/>
              <a:t> know t</a:t>
            </a:r>
            <a:r>
              <a:rPr lang="en-US" dirty="0"/>
              <a:t>he general definition of efficacy given on the slide.</a:t>
            </a:r>
          </a:p>
          <a:p>
            <a:pPr marL="0" marR="0" lvl="0" indent="0" algn="l" rtl="0">
              <a:lnSpc>
                <a:spcPct val="100000"/>
              </a:lnSpc>
              <a:spcBef>
                <a:spcPts val="0"/>
              </a:spcBef>
              <a:spcAft>
                <a:spcPts val="0"/>
              </a:spcAft>
              <a:buClr>
                <a:srgbClr val="000000"/>
              </a:buClr>
              <a:buSzPts val="1400"/>
              <a:buFont typeface="Arial"/>
              <a:buNone/>
            </a:pPr>
            <a:endParaRPr lang="en-US"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1" i="0" u="none" strike="noStrike" cap="none" dirty="0">
                <a:solidFill>
                  <a:schemeClr val="dk1"/>
                </a:solidFill>
                <a:latin typeface="Calibri"/>
                <a:ea typeface="Calibri"/>
                <a:cs typeface="Calibri"/>
                <a:sym typeface="Calibri"/>
              </a:rPr>
              <a:t>To Do/To Say</a:t>
            </a:r>
          </a:p>
          <a:p>
            <a:pPr marL="0" marR="0" lvl="0" indent="0" algn="l" rtl="0">
              <a:lnSpc>
                <a:spcPct val="100000"/>
              </a:lnSpc>
              <a:spcBef>
                <a:spcPts val="0"/>
              </a:spcBef>
              <a:spcAft>
                <a:spcPts val="0"/>
              </a:spcAft>
              <a:buClr>
                <a:srgbClr val="000000"/>
              </a:buClr>
              <a:buSzPts val="1400"/>
              <a:buFont typeface="Arial"/>
              <a:buNone/>
            </a:pPr>
            <a:r>
              <a:rPr lang="en-US" dirty="0"/>
              <a:t>Show slide</a:t>
            </a:r>
          </a:p>
          <a:p>
            <a:pPr marL="0" marR="0" lvl="0" indent="0" algn="l" rtl="0">
              <a:lnSpc>
                <a:spcPct val="100000"/>
              </a:lnSpc>
              <a:spcBef>
                <a:spcPts val="0"/>
              </a:spcBef>
              <a:spcAft>
                <a:spcPts val="0"/>
              </a:spcAft>
              <a:buClr>
                <a:srgbClr val="000000"/>
              </a:buClr>
              <a:buSzPts val="1400"/>
              <a:buFont typeface="Arial"/>
              <a:buNone/>
            </a:pPr>
            <a:endParaRPr lang="en-US" dirty="0"/>
          </a:p>
          <a:p>
            <a:pPr marL="0" marR="0" lvl="0" indent="0" algn="l" rtl="0">
              <a:lnSpc>
                <a:spcPct val="100000"/>
              </a:lnSpc>
              <a:spcBef>
                <a:spcPts val="0"/>
              </a:spcBef>
              <a:spcAft>
                <a:spcPts val="0"/>
              </a:spcAft>
              <a:buClr>
                <a:srgbClr val="000000"/>
              </a:buClr>
              <a:buSzPts val="1400"/>
              <a:buFont typeface="Arial"/>
              <a:buNone/>
            </a:pPr>
            <a:r>
              <a:rPr lang="en-US" dirty="0"/>
              <a:t>Read slide to participants. Efficacy comes from the same roots as effectiveness and is the broadest term. The terms moving toward the center become narrower. </a:t>
            </a:r>
          </a:p>
          <a:p>
            <a:pPr marL="0" marR="0" lvl="0" indent="0" algn="l" rtl="0">
              <a:lnSpc>
                <a:spcPct val="100000"/>
              </a:lnSpc>
              <a:spcBef>
                <a:spcPts val="0"/>
              </a:spcBef>
              <a:spcAft>
                <a:spcPts val="0"/>
              </a:spcAft>
              <a:buClr>
                <a:srgbClr val="000000"/>
              </a:buClr>
              <a:buSzPts val="1400"/>
              <a:buFont typeface="Arial"/>
              <a:buNone/>
            </a:pPr>
            <a:endParaRPr lang="en-US" dirty="0"/>
          </a:p>
          <a:p>
            <a:pPr marL="0" marR="0" lvl="0" indent="0" algn="l" rtl="0">
              <a:lnSpc>
                <a:spcPct val="100000"/>
              </a:lnSpc>
              <a:spcBef>
                <a:spcPts val="0"/>
              </a:spcBef>
              <a:spcAft>
                <a:spcPts val="0"/>
              </a:spcAft>
              <a:buClr>
                <a:srgbClr val="000000"/>
              </a:buClr>
              <a:buSzPts val="1400"/>
              <a:buFont typeface="Arial"/>
              <a:buNone/>
            </a:pPr>
            <a:r>
              <a:rPr lang="en-US" dirty="0"/>
              <a:t>Possible Object Lesson:  Fable –The Bundle of Sticks</a:t>
            </a:r>
          </a:p>
          <a:p>
            <a:pPr fontAlgn="base"/>
            <a:r>
              <a:rPr lang="en-US" sz="1200" b="0" i="0" u="none" strike="noStrike" cap="none" dirty="0">
                <a:solidFill>
                  <a:schemeClr val="dk1"/>
                </a:solidFill>
                <a:effectLst/>
                <a:latin typeface="Calibri"/>
                <a:ea typeface="Calibri"/>
                <a:cs typeface="Calibri"/>
                <a:sym typeface="Calibri"/>
              </a:rPr>
              <a:t>A certain father had a family of sons, who were forever quarreling among themselves. No words he could say did the least good, so he cast about in his mind for some very striking example that should make them see that discord would lead them to misfortune.</a:t>
            </a:r>
          </a:p>
          <a:p>
            <a:pPr fontAlgn="base"/>
            <a:r>
              <a:rPr lang="en-US" sz="1200" b="0" i="0" u="none" strike="noStrike" cap="none" dirty="0">
                <a:solidFill>
                  <a:schemeClr val="dk1"/>
                </a:solidFill>
                <a:effectLst/>
                <a:latin typeface="Calibri"/>
                <a:ea typeface="Calibri"/>
                <a:cs typeface="Calibri"/>
                <a:sym typeface="Calibri"/>
              </a:rPr>
              <a:t>One day when the quarreling had been much more violent than usual, and each of the sons was moping in a surly manner, he asked one of them to bring him a bundle of sticks. Then handing the bundle to each of his sons in turn he told them to try to break it. But although each one tried his best, none was able to do so.</a:t>
            </a:r>
          </a:p>
          <a:p>
            <a:pPr fontAlgn="base"/>
            <a:r>
              <a:rPr lang="en-US" sz="1200" b="0" i="0" u="none" strike="noStrike" cap="none" dirty="0">
                <a:solidFill>
                  <a:schemeClr val="dk1"/>
                </a:solidFill>
                <a:effectLst/>
                <a:latin typeface="Calibri"/>
                <a:ea typeface="Calibri"/>
                <a:cs typeface="Calibri"/>
                <a:sym typeface="Calibri"/>
              </a:rPr>
              <a:t>The father then untied the bundle and gave the sticks to his sons to break one by one. This they did very easily.</a:t>
            </a:r>
          </a:p>
          <a:p>
            <a:pPr fontAlgn="base"/>
            <a:r>
              <a:rPr lang="en-US" sz="1200" b="0" i="0" u="none" strike="noStrike" cap="none" dirty="0">
                <a:solidFill>
                  <a:schemeClr val="dk1"/>
                </a:solidFill>
                <a:effectLst/>
                <a:latin typeface="Calibri"/>
                <a:ea typeface="Calibri"/>
                <a:cs typeface="Calibri"/>
                <a:sym typeface="Calibri"/>
              </a:rPr>
              <a:t>"My sons," said the father, "do you not see how certain it is that if you agree with each other and help each other, it will be impossible for your enemies to injure you? But if you are divided among yourselves, you will be no stronger than a single stick in that bundle."</a:t>
            </a:r>
          </a:p>
          <a:p>
            <a:r>
              <a:rPr lang="en-US" dirty="0"/>
              <a:t>In unity is strength.</a:t>
            </a:r>
          </a:p>
          <a:p>
            <a:pPr marL="0" marR="0" lvl="0" indent="0" algn="l" rtl="0">
              <a:lnSpc>
                <a:spcPct val="100000"/>
              </a:lnSpc>
              <a:spcBef>
                <a:spcPts val="0"/>
              </a:spcBef>
              <a:spcAft>
                <a:spcPts val="0"/>
              </a:spcAft>
              <a:buClr>
                <a:srgbClr val="000000"/>
              </a:buClr>
              <a:buSzPts val="1400"/>
              <a:buFont typeface="Arial"/>
              <a:buNone/>
            </a:pPr>
            <a:endParaRPr lang="en-US" dirty="0"/>
          </a:p>
          <a:p>
            <a:pPr marL="0" marR="0" lvl="0" indent="0" algn="l" rtl="0">
              <a:lnSpc>
                <a:spcPct val="100000"/>
              </a:lnSpc>
              <a:spcBef>
                <a:spcPts val="0"/>
              </a:spcBef>
              <a:spcAft>
                <a:spcPts val="0"/>
              </a:spcAft>
              <a:buClr>
                <a:srgbClr val="000000"/>
              </a:buClr>
              <a:buSzPts val="1400"/>
              <a:buFont typeface="Arial"/>
              <a:buNone/>
            </a:pPr>
            <a:endParaRPr lang="en-US" dirty="0"/>
          </a:p>
          <a:p>
            <a:pPr marL="0" marR="0" lvl="0" indent="0" algn="l" rtl="0">
              <a:lnSpc>
                <a:spcPct val="100000"/>
              </a:lnSpc>
              <a:spcBef>
                <a:spcPts val="0"/>
              </a:spcBef>
              <a:spcAft>
                <a:spcPts val="0"/>
              </a:spcAft>
              <a:buClr>
                <a:srgbClr val="000000"/>
              </a:buClr>
              <a:buSzPts val="1400"/>
              <a:buFont typeface="Arial"/>
              <a:buNone/>
            </a:pPr>
            <a:endParaRPr lang="en-US" sz="1200" b="0" i="0" u="none" strike="noStrike" cap="none" dirty="0">
              <a:solidFill>
                <a:schemeClr val="dk1"/>
              </a:solidFill>
              <a:latin typeface="Calibri"/>
              <a:ea typeface="Calibri"/>
              <a:cs typeface="Calibri"/>
              <a:sym typeface="Calibri"/>
            </a:endParaRP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249849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458ba075eb_0_1: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 name="Google Shape;384;g458ba075eb_0_1:notes"/>
          <p:cNvSpPr txBox="1">
            <a:spLocks noGrp="1"/>
          </p:cNvSpPr>
          <p:nvPr>
            <p:ph type="body" idx="1"/>
          </p:nvPr>
        </p:nvSpPr>
        <p:spPr>
          <a:xfrm>
            <a:off x="701040" y="4473892"/>
            <a:ext cx="5608200" cy="3660600"/>
          </a:xfrm>
          <a:prstGeom prst="rect">
            <a:avLst/>
          </a:prstGeom>
          <a:noFill/>
          <a:ln>
            <a:noFill/>
          </a:ln>
        </p:spPr>
        <p:txBody>
          <a:bodyPr spcFirstLastPara="1" wrap="square" lIns="93150" tIns="93150" rIns="93150" bIns="93150" anchor="t" anchorCtr="0">
            <a:noAutofit/>
          </a:bodyPr>
          <a:lstStyle/>
          <a:p>
            <a:pPr marL="0" marR="0" lvl="0" indent="-228600" algn="l" rtl="0">
              <a:lnSpc>
                <a:spcPct val="100000"/>
              </a:lnSpc>
              <a:spcBef>
                <a:spcPts val="0"/>
              </a:spcBef>
              <a:spcAft>
                <a:spcPts val="0"/>
              </a:spcAft>
              <a:buClr>
                <a:srgbClr val="000000"/>
              </a:buClr>
              <a:buSzPts val="1400"/>
              <a:buFont typeface="Arial"/>
              <a:buNone/>
            </a:pPr>
            <a:r>
              <a:rPr lang="en-US" sz="1200" b="1" i="0" u="none" strike="noStrike" cap="none" dirty="0">
                <a:solidFill>
                  <a:schemeClr val="dk1"/>
                </a:solidFill>
                <a:latin typeface="Calibri"/>
                <a:ea typeface="Calibri"/>
                <a:cs typeface="Calibri"/>
                <a:sym typeface="Calibri"/>
              </a:rPr>
              <a:t>To Do/To Say</a:t>
            </a:r>
          </a:p>
          <a:p>
            <a:pPr marL="0" marR="0" lvl="0" indent="-228600" algn="l" rtl="0">
              <a:lnSpc>
                <a:spcPct val="100000"/>
              </a:lnSpc>
              <a:spcBef>
                <a:spcPts val="0"/>
              </a:spcBef>
              <a:spcAft>
                <a:spcPts val="0"/>
              </a:spcAft>
              <a:buClr>
                <a:srgbClr val="000000"/>
              </a:buClr>
              <a:buSzPts val="1400"/>
              <a:buFont typeface="Arial"/>
              <a:buNone/>
            </a:pPr>
            <a:r>
              <a:rPr lang="en-US" dirty="0"/>
              <a:t>Make sure participants have their graphic organizer </a:t>
            </a:r>
          </a:p>
          <a:p>
            <a:pPr marL="0" marR="0" lvl="0" indent="-228600" algn="l" rtl="0">
              <a:lnSpc>
                <a:spcPct val="100000"/>
              </a:lnSpc>
              <a:spcBef>
                <a:spcPts val="0"/>
              </a:spcBef>
              <a:spcAft>
                <a:spcPts val="0"/>
              </a:spcAft>
              <a:buClr>
                <a:srgbClr val="000000"/>
              </a:buClr>
              <a:buSzPts val="1400"/>
              <a:buFont typeface="Arial"/>
              <a:buNone/>
            </a:pPr>
            <a:endParaRPr dirty="0"/>
          </a:p>
          <a:p>
            <a:pPr marL="0" marR="0" lvl="0" indent="-228600" algn="l" rtl="0">
              <a:lnSpc>
                <a:spcPct val="100000"/>
              </a:lnSpc>
              <a:spcBef>
                <a:spcPts val="0"/>
              </a:spcBef>
              <a:spcAft>
                <a:spcPts val="0"/>
              </a:spcAft>
              <a:buClr>
                <a:srgbClr val="000000"/>
              </a:buClr>
              <a:buSzPts val="1400"/>
              <a:buFont typeface="Arial"/>
              <a:buNone/>
            </a:pPr>
            <a:r>
              <a:rPr lang="en-US" dirty="0"/>
              <a:t>Take a moment to record what the definition of</a:t>
            </a:r>
            <a:r>
              <a:rPr lang="en-US" b="1" dirty="0"/>
              <a:t> efficacy</a:t>
            </a:r>
            <a:r>
              <a:rPr lang="en-US" dirty="0"/>
              <a:t> means to you and a personal experience (either professional or personal) that you can think of to help personalize the definition. Please use the space in the outer circle as definitions will become more narrowed to reflect the goal of Collective Teacher Efficacy.</a:t>
            </a:r>
            <a:endParaRPr dirty="0"/>
          </a:p>
          <a:p>
            <a:pPr marL="457200" marR="0" lvl="0" indent="-228600" algn="l" rtl="0">
              <a:lnSpc>
                <a:spcPct val="100000"/>
              </a:lnSpc>
              <a:spcBef>
                <a:spcPts val="0"/>
              </a:spcBef>
              <a:spcAft>
                <a:spcPts val="0"/>
              </a:spcAft>
              <a:buClr>
                <a:srgbClr val="000000"/>
              </a:buClr>
              <a:buSzPts val="1400"/>
              <a:buFont typeface="Arial"/>
              <a:buNone/>
            </a:pPr>
            <a:endParaRPr dirty="0"/>
          </a:p>
          <a:p>
            <a:pPr marL="457200" marR="0" lvl="0" indent="-22860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p:txBody>
      </p:sp>
      <p:sp>
        <p:nvSpPr>
          <p:cNvPr id="385" name="Google Shape;385;g458ba075eb_0_1:notes"/>
          <p:cNvSpPr txBox="1">
            <a:spLocks noGrp="1"/>
          </p:cNvSpPr>
          <p:nvPr>
            <p:ph type="sldNum" idx="12"/>
          </p:nvPr>
        </p:nvSpPr>
        <p:spPr>
          <a:xfrm>
            <a:off x="3970938" y="8829967"/>
            <a:ext cx="3037800" cy="466500"/>
          </a:xfrm>
          <a:prstGeom prst="rect">
            <a:avLst/>
          </a:prstGeom>
          <a:noFill/>
          <a:ln>
            <a:noFill/>
          </a:ln>
        </p:spPr>
        <p:txBody>
          <a:bodyPr spcFirstLastPara="1" wrap="square" lIns="93150" tIns="46550" rIns="93150" bIns="46550" anchor="b" anchorCtr="0">
            <a:noAutofit/>
          </a:bodyPr>
          <a:lstStyle/>
          <a:p>
            <a:pPr marL="0" marR="0" lvl="0" indent="0" algn="r" rtl="0">
              <a:lnSpc>
                <a:spcPct val="100000"/>
              </a:lnSpc>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35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rgbClr val="000000"/>
              </a:buClr>
              <a:buSzPts val="1400"/>
              <a:buFont typeface="Arial"/>
              <a:buNone/>
            </a:pPr>
            <a:r>
              <a:rPr lang="en-US" b="1" dirty="0"/>
              <a:t>To Know</a:t>
            </a:r>
          </a:p>
          <a:p>
            <a:pPr marL="0" marR="0" lvl="0" indent="0" algn="l" rtl="0">
              <a:lnSpc>
                <a:spcPct val="100000"/>
              </a:lnSpc>
              <a:spcBef>
                <a:spcPts val="0"/>
              </a:spcBef>
              <a:spcAft>
                <a:spcPts val="0"/>
              </a:spcAft>
              <a:buClr>
                <a:srgbClr val="000000"/>
              </a:buClr>
              <a:buSzPts val="1400"/>
              <a:buFont typeface="Arial"/>
              <a:buNone/>
            </a:pPr>
            <a:r>
              <a:rPr lang="en-US" dirty="0"/>
              <a:t>An individual’s belief in their own capacity is important to execute behaviors necessary to reach goals. </a:t>
            </a:r>
          </a:p>
          <a:p>
            <a:pPr marL="0" marR="0" lvl="0" indent="0" algn="l" rtl="0">
              <a:lnSpc>
                <a:spcPct val="100000"/>
              </a:lnSpc>
              <a:spcBef>
                <a:spcPts val="0"/>
              </a:spcBef>
              <a:spcAft>
                <a:spcPts val="0"/>
              </a:spcAft>
              <a:buClr>
                <a:srgbClr val="000000"/>
              </a:buClr>
              <a:buSzPts val="1400"/>
              <a:buFont typeface="Arial"/>
              <a:buNone/>
            </a:pPr>
            <a:endParaRPr lang="en-US" dirty="0"/>
          </a:p>
          <a:p>
            <a:pPr marL="0" marR="0" lvl="0" indent="0" algn="l" rtl="0">
              <a:lnSpc>
                <a:spcPct val="100000"/>
              </a:lnSpc>
              <a:spcBef>
                <a:spcPts val="0"/>
              </a:spcBef>
              <a:spcAft>
                <a:spcPts val="0"/>
              </a:spcAft>
              <a:buClr>
                <a:srgbClr val="000000"/>
              </a:buClr>
              <a:buSzPts val="1400"/>
              <a:buFont typeface="Arial"/>
              <a:buNone/>
            </a:pPr>
            <a:r>
              <a:rPr lang="en-US" sz="1200" b="1" i="0" u="none" strike="noStrike" cap="none" dirty="0">
                <a:solidFill>
                  <a:schemeClr val="dk1"/>
                </a:solidFill>
                <a:latin typeface="+mn-lt"/>
                <a:ea typeface="Calibri"/>
                <a:cs typeface="Calibri"/>
                <a:sym typeface="Calibri"/>
              </a:rPr>
              <a:t>To Do/To Say</a:t>
            </a:r>
          </a:p>
          <a:p>
            <a:pPr marL="0" marR="0" lvl="0" indent="0" algn="l" rtl="0">
              <a:lnSpc>
                <a:spcPct val="100000"/>
              </a:lnSpc>
              <a:spcBef>
                <a:spcPts val="0"/>
              </a:spcBef>
              <a:spcAft>
                <a:spcPts val="0"/>
              </a:spcAft>
              <a:buClr>
                <a:srgbClr val="000000"/>
              </a:buClr>
              <a:buSzPts val="1400"/>
              <a:buFont typeface="Arial"/>
              <a:buNone/>
            </a:pPr>
            <a:r>
              <a:rPr lang="en-US" dirty="0"/>
              <a:t>Show slide</a:t>
            </a:r>
          </a:p>
          <a:p>
            <a:pPr marL="0" marR="0" lvl="0" indent="0" algn="l" rtl="0">
              <a:lnSpc>
                <a:spcPct val="100000"/>
              </a:lnSpc>
              <a:spcBef>
                <a:spcPts val="0"/>
              </a:spcBef>
              <a:spcAft>
                <a:spcPts val="0"/>
              </a:spcAft>
              <a:buClr>
                <a:srgbClr val="000000"/>
              </a:buClr>
              <a:buSzPts val="1400"/>
              <a:buFont typeface="Arial"/>
              <a:buNone/>
            </a:pPr>
            <a:r>
              <a:rPr lang="en-US" dirty="0"/>
              <a:t>Summarize and read slide</a:t>
            </a:r>
          </a:p>
          <a:p>
            <a:pPr marL="0" marR="0" lvl="0" indent="0" algn="l" rtl="0">
              <a:lnSpc>
                <a:spcPct val="100000"/>
              </a:lnSpc>
              <a:spcBef>
                <a:spcPts val="0"/>
              </a:spcBef>
              <a:spcAft>
                <a:spcPts val="0"/>
              </a:spcAft>
              <a:buClr>
                <a:srgbClr val="000000"/>
              </a:buClr>
              <a:buSzPts val="1400"/>
              <a:buFont typeface="Arial"/>
              <a:buNone/>
            </a:pPr>
            <a:endParaRPr lang="en-US" dirty="0"/>
          </a:p>
          <a:p>
            <a:pPr marL="0" marR="0" lvl="0" indent="0" algn="l" rtl="0">
              <a:lnSpc>
                <a:spcPct val="100000"/>
              </a:lnSpc>
              <a:spcBef>
                <a:spcPts val="0"/>
              </a:spcBef>
              <a:spcAft>
                <a:spcPts val="0"/>
              </a:spcAft>
              <a:buClr>
                <a:srgbClr val="000000"/>
              </a:buClr>
              <a:buSzPts val="1400"/>
              <a:buFont typeface="Arial"/>
              <a:buNone/>
            </a:pPr>
            <a:r>
              <a:rPr lang="en-US" b="1" dirty="0"/>
              <a:t>References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Bandura, A. (1986). The explanatory and predictive scope of self-efficacy theory. </a:t>
            </a:r>
            <a:r>
              <a:rPr lang="en-US" sz="1200" i="1" dirty="0"/>
              <a:t>Journal of Social and Clinical Psychology, Special Issue: Self-Efficacy Theory in Contemporary Psychology</a:t>
            </a:r>
            <a:r>
              <a:rPr lang="en-US" sz="1200" dirty="0"/>
              <a:t>, </a:t>
            </a:r>
            <a:r>
              <a:rPr lang="en-US" sz="1200" i="1" dirty="0"/>
              <a:t>4, </a:t>
            </a:r>
            <a:r>
              <a:rPr lang="en-US" sz="1200" dirty="0"/>
              <a:t>359-373.</a:t>
            </a:r>
          </a:p>
          <a:p>
            <a:pPr marL="0" marR="0" lvl="0" indent="0" algn="l" rtl="0">
              <a:lnSpc>
                <a:spcPct val="100000"/>
              </a:lnSpc>
              <a:spcBef>
                <a:spcPts val="0"/>
              </a:spcBef>
              <a:spcAft>
                <a:spcPts val="0"/>
              </a:spcAft>
              <a:buClr>
                <a:srgbClr val="000000"/>
              </a:buClr>
              <a:buSzPts val="1400"/>
              <a:buFont typeface="Arial"/>
              <a:buNone/>
            </a:pPr>
            <a:endParaRPr lang="en-US" sz="1200" b="1" i="0" u="none" strike="noStrike" cap="none" dirty="0">
              <a:solidFill>
                <a:schemeClr val="dk1"/>
              </a:solidFill>
              <a:latin typeface="+mn-lt"/>
              <a:ea typeface="Calibri"/>
              <a:cs typeface="Calibri"/>
              <a:sym typeface="Calibri"/>
            </a:endParaRPr>
          </a:p>
        </p:txBody>
      </p:sp>
      <p:sp>
        <p:nvSpPr>
          <p:cNvPr id="4" name="Slide Number Placeholder 3"/>
          <p:cNvSpPr>
            <a:spLocks noGrp="1"/>
          </p:cNvSpPr>
          <p:nvPr>
            <p:ph type="sldNum" sz="quarter" idx="5"/>
          </p:nvPr>
        </p:nvSpPr>
        <p:spPr/>
        <p:txBody>
          <a:bodyPr/>
          <a:lstStyle/>
          <a:p>
            <a:fld id="{2FC1790C-55D2-46A1-B73D-8A4A436DCF88}" type="slidenum">
              <a:rPr lang="en-US" smtClean="0"/>
              <a:t>36</a:t>
            </a:fld>
            <a:endParaRPr lang="en-US"/>
          </a:p>
        </p:txBody>
      </p:sp>
    </p:spTree>
    <p:extLst>
      <p:ext uri="{BB962C8B-B14F-4D97-AF65-F5344CB8AC3E}">
        <p14:creationId xmlns:p14="http://schemas.microsoft.com/office/powerpoint/2010/main" val="17037402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458ba075eb_0_7: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g458ba075eb_0_7:notes"/>
          <p:cNvSpPr txBox="1">
            <a:spLocks noGrp="1"/>
          </p:cNvSpPr>
          <p:nvPr>
            <p:ph type="body" idx="1"/>
          </p:nvPr>
        </p:nvSpPr>
        <p:spPr>
          <a:xfrm>
            <a:off x="701040" y="4473892"/>
            <a:ext cx="5608200" cy="3660600"/>
          </a:xfrm>
          <a:prstGeom prst="rect">
            <a:avLst/>
          </a:prstGeom>
          <a:noFill/>
          <a:ln>
            <a:noFill/>
          </a:ln>
        </p:spPr>
        <p:txBody>
          <a:bodyPr spcFirstLastPara="1" wrap="square" lIns="93150" tIns="93150" rIns="93150" bIns="93150" anchor="t" anchorCtr="0">
            <a:noAutofit/>
          </a:bodyPr>
          <a:lstStyle/>
          <a:p>
            <a:pPr marL="0" marR="0" lvl="0" indent="-22860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sz="1200" b="1" i="0" u="none" strike="noStrike" cap="none" dirty="0">
                <a:solidFill>
                  <a:schemeClr val="dk1"/>
                </a:solidFill>
                <a:latin typeface="Calibri"/>
                <a:ea typeface="Calibri"/>
                <a:cs typeface="Calibri"/>
                <a:sym typeface="Calibri"/>
              </a:rPr>
              <a:t>To Do/To Say</a:t>
            </a:r>
          </a:p>
          <a:p>
            <a:pPr marL="0" marR="0" lvl="0" indent="-22860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t>Make sure participants have their graphic organizers</a:t>
            </a:r>
          </a:p>
          <a:p>
            <a:pPr marL="0" lvl="0" indent="-228600" algn="l" rtl="0">
              <a:spcBef>
                <a:spcPts val="0"/>
              </a:spcBef>
              <a:spcAft>
                <a:spcPts val="0"/>
              </a:spcAft>
              <a:buClr>
                <a:schemeClr val="dk1"/>
              </a:buClr>
              <a:buSzPts val="1400"/>
              <a:buFont typeface="Arial"/>
              <a:buNone/>
            </a:pPr>
            <a:endParaRPr lang="en-US" dirty="0"/>
          </a:p>
          <a:p>
            <a:pPr marL="0" lvl="0" indent="-228600" algn="l" rtl="0">
              <a:spcBef>
                <a:spcPts val="0"/>
              </a:spcBef>
              <a:spcAft>
                <a:spcPts val="0"/>
              </a:spcAft>
              <a:buClr>
                <a:schemeClr val="dk1"/>
              </a:buClr>
              <a:buSzPts val="1400"/>
              <a:buFont typeface="Arial"/>
              <a:buNone/>
            </a:pPr>
            <a:r>
              <a:rPr lang="en-US" dirty="0"/>
              <a:t>Take a moment to record what the definition of</a:t>
            </a:r>
            <a:r>
              <a:rPr lang="en-US" b="1" dirty="0"/>
              <a:t> self-efficacy</a:t>
            </a:r>
            <a:r>
              <a:rPr lang="en-US" dirty="0"/>
              <a:t> means to you and a personal experience (either professional or personal) that you can think of to help personalize the definition. Please use the space in the next circle as definitions will become more narrowed to reflect the goal of Collective Teacher Efficacy.</a:t>
            </a:r>
            <a:endParaRPr dirty="0"/>
          </a:p>
          <a:p>
            <a:pPr marL="457200" lvl="0" indent="-228600" algn="l" rtl="0">
              <a:spcBef>
                <a:spcPts val="0"/>
              </a:spcBef>
              <a:spcAft>
                <a:spcPts val="0"/>
              </a:spcAft>
              <a:buClr>
                <a:schemeClr val="dk1"/>
              </a:buClr>
              <a:buSzPts val="1400"/>
              <a:buFont typeface="Arial"/>
              <a:buNone/>
            </a:pPr>
            <a:endParaRPr dirty="0"/>
          </a:p>
          <a:p>
            <a:pPr marL="457200" lvl="0" indent="-228600" algn="l" rtl="0">
              <a:spcBef>
                <a:spcPts val="0"/>
              </a:spcBef>
              <a:spcAft>
                <a:spcPts val="0"/>
              </a:spcAft>
              <a:buClr>
                <a:schemeClr val="dk1"/>
              </a:buClr>
              <a:buSzPts val="1400"/>
              <a:buFont typeface="Arial"/>
              <a:buNone/>
            </a:pPr>
            <a:endParaRPr dirty="0"/>
          </a:p>
          <a:p>
            <a:pPr marL="457200" lvl="0" indent="-228600" algn="l" rtl="0">
              <a:spcBef>
                <a:spcPts val="0"/>
              </a:spcBef>
              <a:spcAft>
                <a:spcPts val="0"/>
              </a:spcAft>
              <a:buClr>
                <a:schemeClr val="dk1"/>
              </a:buClr>
              <a:buSzPts val="1400"/>
              <a:buFont typeface="Arial"/>
              <a:buNone/>
            </a:pPr>
            <a:endParaRPr dirty="0"/>
          </a:p>
          <a:p>
            <a:pPr marL="457200" lvl="0" indent="-228600" algn="l" rtl="0">
              <a:spcBef>
                <a:spcPts val="0"/>
              </a:spcBef>
              <a:spcAft>
                <a:spcPts val="0"/>
              </a:spcAft>
              <a:buClr>
                <a:schemeClr val="dk1"/>
              </a:buClr>
              <a:buSzPts val="1400"/>
              <a:buFont typeface="Arial"/>
              <a:buNone/>
            </a:pPr>
            <a:endParaRPr dirty="0"/>
          </a:p>
          <a:p>
            <a:pPr marL="457200" lvl="0" indent="-228600" algn="l" rtl="0">
              <a:spcBef>
                <a:spcPts val="0"/>
              </a:spcBef>
              <a:spcAft>
                <a:spcPts val="0"/>
              </a:spcAft>
              <a:buClr>
                <a:schemeClr val="dk1"/>
              </a:buClr>
              <a:buSzPts val="1400"/>
              <a:buFont typeface="Arial"/>
              <a:buNone/>
            </a:pPr>
            <a:endParaRPr dirty="0"/>
          </a:p>
          <a:p>
            <a:pPr marL="457200" lvl="0" indent="-228600" algn="l" rtl="0">
              <a:spcBef>
                <a:spcPts val="0"/>
              </a:spcBef>
              <a:spcAft>
                <a:spcPts val="0"/>
              </a:spcAft>
              <a:buClr>
                <a:schemeClr val="dk1"/>
              </a:buClr>
              <a:buSzPts val="1400"/>
              <a:buFont typeface="Arial"/>
              <a:buNone/>
            </a:pPr>
            <a:endParaRPr dirty="0"/>
          </a:p>
          <a:p>
            <a:pPr marL="457200" lvl="0" indent="-228600" algn="l" rtl="0">
              <a:spcBef>
                <a:spcPts val="0"/>
              </a:spcBef>
              <a:spcAft>
                <a:spcPts val="0"/>
              </a:spcAft>
              <a:buClr>
                <a:schemeClr val="dk1"/>
              </a:buClr>
              <a:buSzPts val="1400"/>
              <a:buFont typeface="Arial"/>
              <a:buNone/>
            </a:pPr>
            <a:endParaRPr dirty="0"/>
          </a:p>
          <a:p>
            <a:pPr marL="457200" lvl="0" indent="-228600" algn="l" rtl="0">
              <a:spcBef>
                <a:spcPts val="0"/>
              </a:spcBef>
              <a:spcAft>
                <a:spcPts val="0"/>
              </a:spcAft>
              <a:buClr>
                <a:schemeClr val="dk1"/>
              </a:buClr>
              <a:buSzPts val="1400"/>
              <a:buFont typeface="Arial"/>
              <a:buNone/>
            </a:pPr>
            <a:endParaRPr dirty="0"/>
          </a:p>
          <a:p>
            <a:pPr marL="457200" lvl="0" indent="-228600" algn="l" rtl="0">
              <a:spcBef>
                <a:spcPts val="0"/>
              </a:spcBef>
              <a:spcAft>
                <a:spcPts val="0"/>
              </a:spcAft>
              <a:buClr>
                <a:schemeClr val="dk1"/>
              </a:buClr>
              <a:buSzPts val="1400"/>
              <a:buFont typeface="Arial"/>
              <a:buNone/>
            </a:pPr>
            <a:endParaRPr dirty="0"/>
          </a:p>
          <a:p>
            <a:pPr marL="457200" lvl="0" indent="-228600" algn="l" rtl="0">
              <a:spcBef>
                <a:spcPts val="0"/>
              </a:spcBef>
              <a:spcAft>
                <a:spcPts val="0"/>
              </a:spcAft>
              <a:buClr>
                <a:schemeClr val="dk1"/>
              </a:buClr>
              <a:buSzPts val="1400"/>
              <a:buFont typeface="Arial"/>
              <a:buNone/>
            </a:pPr>
            <a:endParaRPr dirty="0"/>
          </a:p>
          <a:p>
            <a:pPr marL="457200" lvl="0" indent="-228600" algn="l" rtl="0">
              <a:spcBef>
                <a:spcPts val="0"/>
              </a:spcBef>
              <a:spcAft>
                <a:spcPts val="0"/>
              </a:spcAft>
              <a:buClr>
                <a:schemeClr val="dk1"/>
              </a:buClr>
              <a:buSzPts val="1400"/>
              <a:buFont typeface="Arial"/>
              <a:buNone/>
            </a:pPr>
            <a:endParaRPr dirty="0"/>
          </a:p>
          <a:p>
            <a:pPr marL="457200" lvl="0" indent="-228600" algn="l" rtl="0">
              <a:spcBef>
                <a:spcPts val="0"/>
              </a:spcBef>
              <a:spcAft>
                <a:spcPts val="0"/>
              </a:spcAft>
              <a:buClr>
                <a:schemeClr val="dk1"/>
              </a:buClr>
              <a:buSzPts val="1400"/>
              <a:buFont typeface="Arial"/>
              <a:buNone/>
            </a:pPr>
            <a:endParaRPr dirty="0"/>
          </a:p>
          <a:p>
            <a:pPr marL="457200" lvl="0" indent="-228600" algn="l" rtl="0">
              <a:spcBef>
                <a:spcPts val="0"/>
              </a:spcBef>
              <a:spcAft>
                <a:spcPts val="0"/>
              </a:spcAft>
              <a:buClr>
                <a:schemeClr val="dk1"/>
              </a:buClr>
              <a:buSzPts val="1400"/>
              <a:buFont typeface="Arial"/>
              <a:buNone/>
            </a:pPr>
            <a:endParaRPr dirty="0"/>
          </a:p>
          <a:p>
            <a:pPr marL="457200" lvl="0" indent="-228600" algn="l" rtl="0">
              <a:spcBef>
                <a:spcPts val="0"/>
              </a:spcBef>
              <a:spcAft>
                <a:spcPts val="0"/>
              </a:spcAft>
              <a:buClr>
                <a:schemeClr val="dk1"/>
              </a:buClr>
              <a:buSzPts val="1400"/>
              <a:buFont typeface="Arial"/>
              <a:buNone/>
            </a:pPr>
            <a:endParaRPr dirty="0"/>
          </a:p>
        </p:txBody>
      </p:sp>
      <p:sp>
        <p:nvSpPr>
          <p:cNvPr id="399" name="Google Shape;399;g458ba075eb_0_7:notes"/>
          <p:cNvSpPr txBox="1">
            <a:spLocks noGrp="1"/>
          </p:cNvSpPr>
          <p:nvPr>
            <p:ph type="sldNum" idx="12"/>
          </p:nvPr>
        </p:nvSpPr>
        <p:spPr>
          <a:xfrm>
            <a:off x="3970938" y="8829967"/>
            <a:ext cx="3037800" cy="466500"/>
          </a:xfrm>
          <a:prstGeom prst="rect">
            <a:avLst/>
          </a:prstGeom>
          <a:noFill/>
          <a:ln>
            <a:noFill/>
          </a:ln>
        </p:spPr>
        <p:txBody>
          <a:bodyPr spcFirstLastPara="1" wrap="square" lIns="93150" tIns="46550" rIns="93150" bIns="46550" anchor="b" anchorCtr="0">
            <a:noAutofit/>
          </a:bodyPr>
          <a:lstStyle/>
          <a:p>
            <a:pPr marL="0" marR="0" lvl="0" indent="0" algn="r" rtl="0">
              <a:lnSpc>
                <a:spcPct val="100000"/>
              </a:lnSpc>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37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To Know</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Make sure you know</a:t>
            </a:r>
            <a:r>
              <a:rPr lang="en-US" baseline="0" dirty="0"/>
              <a:t> t</a:t>
            </a:r>
            <a:r>
              <a:rPr lang="en-US" dirty="0"/>
              <a:t>he definition of Teacher Efficacy.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rtl="0">
              <a:lnSpc>
                <a:spcPct val="100000"/>
              </a:lnSpc>
              <a:spcBef>
                <a:spcPts val="0"/>
              </a:spcBef>
              <a:spcAft>
                <a:spcPts val="0"/>
              </a:spcAft>
              <a:buClr>
                <a:srgbClr val="000000"/>
              </a:buClr>
              <a:buSzPts val="1400"/>
              <a:buFont typeface="Arial"/>
              <a:buNone/>
            </a:pPr>
            <a:r>
              <a:rPr lang="en-US" sz="1200" b="1" i="0" u="none" strike="noStrike" cap="none" dirty="0">
                <a:solidFill>
                  <a:schemeClr val="dk1"/>
                </a:solidFill>
                <a:latin typeface="+mn-lt"/>
                <a:ea typeface="Calibri"/>
                <a:cs typeface="Calibri"/>
                <a:sym typeface="Calibri"/>
              </a:rPr>
              <a:t>To Do/To Say</a:t>
            </a:r>
          </a:p>
          <a:p>
            <a:pPr marL="0" marR="0" lvl="0" indent="0" algn="l" rtl="0">
              <a:lnSpc>
                <a:spcPct val="100000"/>
              </a:lnSpc>
              <a:spcBef>
                <a:spcPts val="0"/>
              </a:spcBef>
              <a:spcAft>
                <a:spcPts val="0"/>
              </a:spcAft>
              <a:buClr>
                <a:srgbClr val="000000"/>
              </a:buClr>
              <a:buSzPts val="1400"/>
              <a:buFont typeface="Arial"/>
              <a:buNone/>
            </a:pPr>
            <a:r>
              <a:rPr lang="en-US" dirty="0"/>
              <a:t>Show Slide and video</a:t>
            </a:r>
          </a:p>
          <a:p>
            <a:pPr marL="0" marR="0" lvl="0" indent="0" algn="l" rtl="0">
              <a:lnSpc>
                <a:spcPct val="100000"/>
              </a:lnSpc>
              <a:spcBef>
                <a:spcPts val="0"/>
              </a:spcBef>
              <a:spcAft>
                <a:spcPts val="0"/>
              </a:spcAft>
              <a:buClr>
                <a:srgbClr val="000000"/>
              </a:buClr>
              <a:buSzPts val="1400"/>
              <a:buFont typeface="Arial"/>
              <a:buNone/>
            </a:pPr>
            <a:endParaRPr lang="en-US" dirty="0"/>
          </a:p>
          <a:p>
            <a:pPr marL="0" marR="0" lvl="0" indent="0" algn="l" rtl="0">
              <a:lnSpc>
                <a:spcPct val="100000"/>
              </a:lnSpc>
              <a:spcBef>
                <a:spcPts val="0"/>
              </a:spcBef>
              <a:spcAft>
                <a:spcPts val="0"/>
              </a:spcAft>
              <a:buClr>
                <a:srgbClr val="000000"/>
              </a:buClr>
              <a:buSzPts val="1400"/>
              <a:buFont typeface="Arial"/>
              <a:buNone/>
            </a:pPr>
            <a:r>
              <a:rPr lang="en-US" dirty="0"/>
              <a:t>Read slide and definition. Show the video </a:t>
            </a:r>
            <a:r>
              <a:rPr lang="en-US" dirty="0">
                <a:hlinkClick r:id="rId3"/>
              </a:rPr>
              <a:t>https://www.youtube.com/watch?v=SFnMTHhKdkw</a:t>
            </a:r>
            <a:r>
              <a:rPr lang="en-US" dirty="0"/>
              <a:t>. How does what this teacher says demonstrate Teacher Efficacy? </a:t>
            </a:r>
          </a:p>
          <a:p>
            <a:pPr marL="0" marR="0" lvl="0" indent="0" algn="l" rtl="0">
              <a:lnSpc>
                <a:spcPct val="100000"/>
              </a:lnSpc>
              <a:spcBef>
                <a:spcPts val="0"/>
              </a:spcBef>
              <a:spcAft>
                <a:spcPts val="0"/>
              </a:spcAft>
              <a:buClr>
                <a:srgbClr val="000000"/>
              </a:buClr>
              <a:buSzPts val="1400"/>
              <a:buFont typeface="Arial"/>
              <a:buNone/>
            </a:pPr>
            <a:endParaRPr lang="en-US" dirty="0"/>
          </a:p>
          <a:p>
            <a:pPr marL="0" marR="0" lvl="0" indent="0" algn="l" rtl="0">
              <a:lnSpc>
                <a:spcPct val="100000"/>
              </a:lnSpc>
              <a:spcBef>
                <a:spcPts val="0"/>
              </a:spcBef>
              <a:spcAft>
                <a:spcPts val="0"/>
              </a:spcAft>
              <a:buClr>
                <a:srgbClr val="000000"/>
              </a:buClr>
              <a:buSzPts val="1400"/>
              <a:buFont typeface="Arial"/>
              <a:buNone/>
            </a:pPr>
            <a:r>
              <a:rPr lang="en-US" b="1" dirty="0"/>
              <a:t>References</a:t>
            </a:r>
          </a:p>
          <a:p>
            <a:pPr marL="0" indent="-257156">
              <a:buNone/>
            </a:pPr>
            <a:r>
              <a:rPr lang="en-US" sz="1200" dirty="0">
                <a:latin typeface="Calibri" panose="020F0502020204030204" pitchFamily="34" charset="0"/>
                <a:ea typeface="Calibri"/>
                <a:cs typeface="Calibri" panose="020F0502020204030204" pitchFamily="34" charset="0"/>
                <a:sym typeface="Calibri"/>
              </a:rPr>
              <a:t>Hoy, A. W. (2004). Self-efficacy in college teaching. </a:t>
            </a:r>
            <a:r>
              <a:rPr lang="en-US" sz="1200" i="1" dirty="0">
                <a:latin typeface="Calibri" panose="020F0502020204030204" pitchFamily="34" charset="0"/>
                <a:ea typeface="Calibri"/>
                <a:cs typeface="Calibri" panose="020F0502020204030204" pitchFamily="34" charset="0"/>
                <a:sym typeface="Calibri"/>
              </a:rPr>
              <a:t>Essays on Teaching Excellence; Toward the Best in the Academy,</a:t>
            </a:r>
            <a:r>
              <a:rPr lang="en-US" sz="1200" dirty="0">
                <a:latin typeface="Calibri" panose="020F0502020204030204" pitchFamily="34" charset="0"/>
                <a:ea typeface="Calibri"/>
                <a:cs typeface="Calibri" panose="020F0502020204030204" pitchFamily="34" charset="0"/>
                <a:sym typeface="Calibri"/>
              </a:rPr>
              <a:t> </a:t>
            </a:r>
            <a:r>
              <a:rPr lang="en-US" sz="1200" i="1" dirty="0">
                <a:latin typeface="Calibri" panose="020F0502020204030204" pitchFamily="34" charset="0"/>
                <a:ea typeface="Calibri"/>
                <a:cs typeface="Calibri" panose="020F0502020204030204" pitchFamily="34" charset="0"/>
                <a:sym typeface="Calibri"/>
              </a:rPr>
              <a:t>15</a:t>
            </a:r>
            <a:r>
              <a:rPr lang="en-US" sz="1200" dirty="0">
                <a:latin typeface="Calibri" panose="020F0502020204030204" pitchFamily="34" charset="0"/>
                <a:ea typeface="Calibri"/>
                <a:cs typeface="Calibri" panose="020F0502020204030204" pitchFamily="34" charset="0"/>
                <a:sym typeface="Calibri"/>
              </a:rPr>
              <a:t>(7). Retrieved from </a:t>
            </a:r>
            <a:r>
              <a:rPr lang="en-US" sz="1200" dirty="0">
                <a:latin typeface="Calibri" panose="020F0502020204030204" pitchFamily="34" charset="0"/>
                <a:ea typeface="Calibri"/>
                <a:cs typeface="Calibri" panose="020F0502020204030204" pitchFamily="34" charset="0"/>
                <a:sym typeface="Calibri"/>
                <a:hlinkClick r:id="rId4"/>
              </a:rPr>
              <a:t>https://cft.vanderbilt.edu/wp-content/uploads/sites/59/vol15no7_self_efficacy.htm</a:t>
            </a:r>
            <a:r>
              <a:rPr lang="en-US" sz="1200" dirty="0">
                <a:latin typeface="Calibri" panose="020F0502020204030204" pitchFamily="34" charset="0"/>
                <a:ea typeface="Calibri"/>
                <a:cs typeface="Calibri" panose="020F0502020204030204" pitchFamily="34" charset="0"/>
                <a:sym typeface="Calibri"/>
              </a:rPr>
              <a:t>  </a:t>
            </a:r>
          </a:p>
          <a:p>
            <a:pPr marL="0" indent="-257156">
              <a:buNone/>
            </a:pPr>
            <a:endParaRPr lang="en-US" sz="1200" dirty="0">
              <a:latin typeface="Calibri" panose="020F0502020204030204" pitchFamily="34" charset="0"/>
              <a:ea typeface="Calibri"/>
              <a:cs typeface="Calibri" panose="020F0502020204030204" pitchFamily="34" charset="0"/>
              <a:sym typeface="Calibri"/>
            </a:endParaRPr>
          </a:p>
          <a:p>
            <a:pPr marL="0" marR="0" lvl="0" indent="-257156"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err="1">
                <a:latin typeface="Calibri" panose="020F0502020204030204" pitchFamily="34" charset="0"/>
                <a:ea typeface="Calibri"/>
                <a:cs typeface="Calibri" panose="020F0502020204030204" pitchFamily="34" charset="0"/>
                <a:sym typeface="Calibri"/>
              </a:rPr>
              <a:t>Donohoo</a:t>
            </a:r>
            <a:r>
              <a:rPr lang="en-US" sz="1200" dirty="0">
                <a:latin typeface="Calibri" panose="020F0502020204030204" pitchFamily="34" charset="0"/>
                <a:ea typeface="Calibri"/>
                <a:cs typeface="Calibri" panose="020F0502020204030204" pitchFamily="34" charset="0"/>
                <a:sym typeface="Calibri"/>
              </a:rPr>
              <a:t>, J. (2018). Collective teacher efficacy research: Productive patterns of </a:t>
            </a:r>
            <a:r>
              <a:rPr lang="en-US" sz="1200" dirty="0" err="1">
                <a:latin typeface="Calibri" panose="020F0502020204030204" pitchFamily="34" charset="0"/>
                <a:ea typeface="Calibri"/>
                <a:cs typeface="Calibri" panose="020F0502020204030204" pitchFamily="34" charset="0"/>
                <a:sym typeface="Calibri"/>
              </a:rPr>
              <a:t>behaviour</a:t>
            </a:r>
            <a:r>
              <a:rPr lang="en-US" sz="1200" dirty="0">
                <a:latin typeface="Calibri" panose="020F0502020204030204" pitchFamily="34" charset="0"/>
                <a:ea typeface="Calibri"/>
                <a:cs typeface="Calibri" panose="020F0502020204030204" pitchFamily="34" charset="0"/>
                <a:sym typeface="Calibri"/>
              </a:rPr>
              <a:t> and other positive consequences. </a:t>
            </a:r>
            <a:r>
              <a:rPr lang="en-US" sz="1200" i="1" dirty="0">
                <a:latin typeface="Calibri" panose="020F0502020204030204" pitchFamily="34" charset="0"/>
                <a:ea typeface="Calibri"/>
                <a:cs typeface="Calibri" panose="020F0502020204030204" pitchFamily="34" charset="0"/>
                <a:sym typeface="Calibri"/>
              </a:rPr>
              <a:t>Journal of Educational Change, 19</a:t>
            </a:r>
            <a:r>
              <a:rPr lang="en-US" sz="1200" dirty="0">
                <a:latin typeface="Calibri" panose="020F0502020204030204" pitchFamily="34" charset="0"/>
                <a:ea typeface="Calibri"/>
                <a:cs typeface="Calibri" panose="020F0502020204030204" pitchFamily="34" charset="0"/>
                <a:sym typeface="Calibri"/>
              </a:rPr>
              <a:t>(3), 323–345. </a:t>
            </a:r>
          </a:p>
          <a:p>
            <a:pPr marL="0" marR="0" lvl="0" indent="-257156"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dirty="0">
              <a:latin typeface="Calibri" panose="020F0502020204030204" pitchFamily="34" charset="0"/>
              <a:ea typeface="Calibri"/>
              <a:cs typeface="Calibri" panose="020F0502020204030204" pitchFamily="34" charset="0"/>
              <a:sym typeface="Calibri"/>
            </a:endParaRPr>
          </a:p>
          <a:p>
            <a:pPr marL="0" marR="0" lvl="0" indent="-257156"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latin typeface="Calibri" panose="020F0502020204030204" pitchFamily="34" charset="0"/>
                <a:ea typeface="Calibri"/>
                <a:cs typeface="Calibri" panose="020F0502020204030204" pitchFamily="34" charset="0"/>
                <a:sym typeface="Calibri"/>
              </a:rPr>
              <a:t>Pierson, R. (2013, May 3). Every kid needs a champion [Video file]. Retrieved</a:t>
            </a:r>
            <a:r>
              <a:rPr lang="en-US" sz="1200" baseline="0" dirty="0">
                <a:latin typeface="Calibri" panose="020F0502020204030204" pitchFamily="34" charset="0"/>
                <a:ea typeface="Calibri"/>
                <a:cs typeface="Calibri" panose="020F0502020204030204" pitchFamily="34" charset="0"/>
                <a:sym typeface="Calibri"/>
              </a:rPr>
              <a:t> from </a:t>
            </a:r>
            <a:r>
              <a:rPr lang="en-US" dirty="0">
                <a:hlinkClick r:id="rId3"/>
              </a:rPr>
              <a:t>https://www.youtube.com/watch?v=SFnMTHhKdkw</a:t>
            </a:r>
            <a:endParaRPr lang="en-US" sz="1200" dirty="0">
              <a:latin typeface="Calibri" panose="020F0502020204030204" pitchFamily="34" charset="0"/>
              <a:ea typeface="Calibri"/>
              <a:cs typeface="Calibri" panose="020F0502020204030204" pitchFamily="34" charset="0"/>
              <a:sym typeface="Calibri"/>
            </a:endParaRPr>
          </a:p>
          <a:p>
            <a:pPr marL="0" indent="-257156">
              <a:buNone/>
            </a:pPr>
            <a:endParaRPr lang="en-US" sz="1200" dirty="0">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1" i="0" u="none" strike="noStrike" cap="none" dirty="0">
              <a:solidFill>
                <a:schemeClr val="dk1"/>
              </a:solidFill>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1" i="0" u="none" strike="noStrike" cap="none"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1" i="0" u="none" strike="noStrike" cap="none" dirty="0">
              <a:solidFill>
                <a:schemeClr val="dk1"/>
              </a:solidFill>
              <a:latin typeface="+mn-lt"/>
              <a:ea typeface="Calibri"/>
              <a:cs typeface="Calibri"/>
              <a:sym typeface="Calibri"/>
            </a:endParaRPr>
          </a:p>
          <a:p>
            <a:endParaRPr lang="en-US" dirty="0"/>
          </a:p>
        </p:txBody>
      </p:sp>
      <p:sp>
        <p:nvSpPr>
          <p:cNvPr id="4" name="Slide Number Placeholder 3"/>
          <p:cNvSpPr>
            <a:spLocks noGrp="1"/>
          </p:cNvSpPr>
          <p:nvPr>
            <p:ph type="sldNum" sz="quarter" idx="5"/>
          </p:nvPr>
        </p:nvSpPr>
        <p:spPr/>
        <p:txBody>
          <a:bodyPr/>
          <a:lstStyle/>
          <a:p>
            <a:fld id="{2FC1790C-55D2-46A1-B73D-8A4A436DCF88}" type="slidenum">
              <a:rPr lang="en-US" smtClean="0"/>
              <a:t>38</a:t>
            </a:fld>
            <a:endParaRPr lang="en-US"/>
          </a:p>
        </p:txBody>
      </p:sp>
    </p:spTree>
    <p:extLst>
      <p:ext uri="{BB962C8B-B14F-4D97-AF65-F5344CB8AC3E}">
        <p14:creationId xmlns:p14="http://schemas.microsoft.com/office/powerpoint/2010/main" val="35964649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458ba075eb_0_13: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1" name="Google Shape;411;g458ba075eb_0_13:notes"/>
          <p:cNvSpPr txBox="1">
            <a:spLocks noGrp="1"/>
          </p:cNvSpPr>
          <p:nvPr>
            <p:ph type="body" idx="1"/>
          </p:nvPr>
        </p:nvSpPr>
        <p:spPr>
          <a:xfrm>
            <a:off x="701040" y="4473892"/>
            <a:ext cx="5608200" cy="3660600"/>
          </a:xfrm>
          <a:prstGeom prst="rect">
            <a:avLst/>
          </a:prstGeom>
          <a:noFill/>
          <a:ln>
            <a:noFill/>
          </a:ln>
        </p:spPr>
        <p:txBody>
          <a:bodyPr spcFirstLastPara="1" wrap="square" lIns="93150" tIns="93150" rIns="93150" bIns="93150" anchor="t" anchorCtr="0">
            <a:noAutofit/>
          </a:bodyPr>
          <a:lstStyle/>
          <a:p>
            <a:pPr marL="0" lvl="0" indent="-228600" algn="l" rtl="0">
              <a:spcBef>
                <a:spcPts val="0"/>
              </a:spcBef>
              <a:spcAft>
                <a:spcPts val="0"/>
              </a:spcAft>
              <a:buClr>
                <a:schemeClr val="dk1"/>
              </a:buClr>
              <a:buSzPts val="1400"/>
              <a:buFont typeface="Arial"/>
              <a:buNone/>
            </a:pPr>
            <a:r>
              <a:rPr lang="en-US" b="1" dirty="0"/>
              <a:t>To Know</a:t>
            </a:r>
          </a:p>
          <a:p>
            <a:pPr marL="0" lvl="0" indent="-228600" algn="l" rtl="0">
              <a:spcBef>
                <a:spcPts val="0"/>
              </a:spcBef>
              <a:spcAft>
                <a:spcPts val="0"/>
              </a:spcAft>
              <a:buClr>
                <a:schemeClr val="dk1"/>
              </a:buClr>
              <a:buSzPts val="1400"/>
              <a:buFont typeface="Arial"/>
              <a:buNone/>
            </a:pPr>
            <a:r>
              <a:rPr lang="en-US" dirty="0"/>
              <a:t>Make sure participants have their graphic organizer.</a:t>
            </a:r>
            <a:endParaRPr dirty="0"/>
          </a:p>
          <a:p>
            <a:pPr marL="0" lvl="0" indent="-228600" algn="l" rtl="0">
              <a:spcBef>
                <a:spcPts val="0"/>
              </a:spcBef>
              <a:spcAft>
                <a:spcPts val="0"/>
              </a:spcAft>
              <a:buClr>
                <a:schemeClr val="dk1"/>
              </a:buClr>
              <a:buSzPts val="1400"/>
              <a:buFont typeface="Arial"/>
              <a:buNone/>
            </a:pPr>
            <a:endParaRPr lang="en-US" sz="1200" b="1" i="0" u="none" strike="noStrike" cap="none" dirty="0">
              <a:solidFill>
                <a:schemeClr val="dk1"/>
              </a:solidFill>
              <a:latin typeface="Calibri"/>
              <a:ea typeface="Calibri"/>
              <a:cs typeface="Calibri"/>
              <a:sym typeface="Calibri"/>
            </a:endParaRPr>
          </a:p>
          <a:p>
            <a:pPr marL="0" lvl="0" indent="-228600" algn="l" rtl="0">
              <a:spcBef>
                <a:spcPts val="0"/>
              </a:spcBef>
              <a:spcAft>
                <a:spcPts val="0"/>
              </a:spcAft>
              <a:buClr>
                <a:schemeClr val="dk1"/>
              </a:buClr>
              <a:buSzPts val="1400"/>
              <a:buFont typeface="Arial"/>
              <a:buNone/>
            </a:pPr>
            <a:r>
              <a:rPr lang="en-US" sz="1200" b="1" i="0" u="none" strike="noStrike" cap="none" dirty="0">
                <a:solidFill>
                  <a:schemeClr val="dk1"/>
                </a:solidFill>
                <a:latin typeface="Calibri"/>
                <a:ea typeface="Calibri"/>
                <a:cs typeface="Calibri"/>
                <a:sym typeface="Calibri"/>
              </a:rPr>
              <a:t>To Do/To Say</a:t>
            </a:r>
          </a:p>
          <a:p>
            <a:pPr marL="0" lvl="0" indent="-228600" algn="l" rtl="0">
              <a:spcBef>
                <a:spcPts val="0"/>
              </a:spcBef>
              <a:spcAft>
                <a:spcPts val="0"/>
              </a:spcAft>
              <a:buClr>
                <a:schemeClr val="dk1"/>
              </a:buClr>
              <a:buSzPts val="1400"/>
              <a:buFont typeface="Arial"/>
              <a:buNone/>
            </a:pPr>
            <a:r>
              <a:rPr lang="en-US" dirty="0"/>
              <a:t>Give participants time to record personal responses into their graphic organizer. </a:t>
            </a:r>
            <a:endParaRPr dirty="0"/>
          </a:p>
          <a:p>
            <a:pPr marL="0" lvl="0" indent="-228600" algn="l" rtl="0">
              <a:spcBef>
                <a:spcPts val="0"/>
              </a:spcBef>
              <a:spcAft>
                <a:spcPts val="0"/>
              </a:spcAft>
              <a:buClr>
                <a:schemeClr val="dk1"/>
              </a:buClr>
              <a:buSzPts val="1400"/>
              <a:buFont typeface="Arial"/>
              <a:buNone/>
            </a:pPr>
            <a:endParaRPr lang="en-US" dirty="0"/>
          </a:p>
          <a:p>
            <a:pPr marL="0" lvl="0" indent="-228600" algn="l" rtl="0">
              <a:spcBef>
                <a:spcPts val="0"/>
              </a:spcBef>
              <a:spcAft>
                <a:spcPts val="0"/>
              </a:spcAft>
              <a:buClr>
                <a:schemeClr val="dk1"/>
              </a:buClr>
              <a:buSzPts val="1400"/>
              <a:buFont typeface="Arial"/>
              <a:buNone/>
            </a:pPr>
            <a:r>
              <a:rPr lang="en-US" dirty="0"/>
              <a:t>Take a moment to record what the definition of</a:t>
            </a:r>
            <a:r>
              <a:rPr lang="en-US" b="1" dirty="0"/>
              <a:t> teacher-efficacy</a:t>
            </a:r>
            <a:r>
              <a:rPr lang="en-US" dirty="0"/>
              <a:t> means to you and also record a professional experience to help personalize the definition. Please continue to use the spaces working inward on your graphic organizer, as definitions will become more narrowed to reflect the goal of collective teacher efficacy.</a:t>
            </a:r>
            <a:endParaRPr dirty="0"/>
          </a:p>
          <a:p>
            <a:pPr marL="0" lvl="0" indent="-228600" algn="l" rtl="0">
              <a:spcBef>
                <a:spcPts val="0"/>
              </a:spcBef>
              <a:spcAft>
                <a:spcPts val="0"/>
              </a:spcAft>
              <a:buClr>
                <a:schemeClr val="dk1"/>
              </a:buClr>
              <a:buSzPts val="1400"/>
              <a:buFont typeface="Arial"/>
              <a:buNone/>
            </a:pPr>
            <a:endParaRPr dirty="0"/>
          </a:p>
        </p:txBody>
      </p:sp>
      <p:sp>
        <p:nvSpPr>
          <p:cNvPr id="412" name="Google Shape;412;g458ba075eb_0_13:notes"/>
          <p:cNvSpPr txBox="1">
            <a:spLocks noGrp="1"/>
          </p:cNvSpPr>
          <p:nvPr>
            <p:ph type="sldNum" idx="12"/>
          </p:nvPr>
        </p:nvSpPr>
        <p:spPr>
          <a:xfrm>
            <a:off x="3970938" y="8829967"/>
            <a:ext cx="3037800" cy="466500"/>
          </a:xfrm>
          <a:prstGeom prst="rect">
            <a:avLst/>
          </a:prstGeom>
          <a:noFill/>
          <a:ln>
            <a:noFill/>
          </a:ln>
        </p:spPr>
        <p:txBody>
          <a:bodyPr spcFirstLastPara="1" wrap="square" lIns="93150" tIns="46550" rIns="93150" bIns="46550" anchor="b" anchorCtr="0">
            <a:noAutofit/>
          </a:bodyPr>
          <a:lstStyle/>
          <a:p>
            <a:pPr marL="0" marR="0" lvl="0" indent="0" algn="r" rtl="0">
              <a:lnSpc>
                <a:spcPct val="100000"/>
              </a:lnSpc>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39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rgbClr val="000000"/>
              </a:buClr>
              <a:buSzPts val="1400"/>
              <a:buFont typeface="Arial"/>
              <a:buNone/>
            </a:pPr>
            <a:r>
              <a:rPr lang="en-US" b="1" dirty="0"/>
              <a:t>To Know</a:t>
            </a:r>
          </a:p>
          <a:p>
            <a:pPr marL="0" marR="0" lvl="0" indent="0" algn="l" rtl="0">
              <a:lnSpc>
                <a:spcPct val="100000"/>
              </a:lnSpc>
              <a:spcBef>
                <a:spcPts val="0"/>
              </a:spcBef>
              <a:spcAft>
                <a:spcPts val="0"/>
              </a:spcAft>
              <a:buClr>
                <a:srgbClr val="000000"/>
              </a:buClr>
              <a:buSzPts val="1400"/>
              <a:buFont typeface="Arial"/>
              <a:buNone/>
            </a:pPr>
            <a:r>
              <a:rPr lang="en-US" dirty="0"/>
              <a:t>The definition of collective efficacy</a:t>
            </a:r>
          </a:p>
          <a:p>
            <a:pPr marL="0" marR="0" lvl="0" indent="0" algn="l" rtl="0">
              <a:lnSpc>
                <a:spcPct val="100000"/>
              </a:lnSpc>
              <a:spcBef>
                <a:spcPts val="0"/>
              </a:spcBef>
              <a:spcAft>
                <a:spcPts val="0"/>
              </a:spcAft>
              <a:buClr>
                <a:srgbClr val="000000"/>
              </a:buClr>
              <a:buSzPts val="1400"/>
              <a:buFont typeface="Arial"/>
              <a:buNone/>
            </a:pPr>
            <a:endParaRPr lang="en-US" sz="1200" b="1" i="0" u="none" strike="noStrike" cap="none"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1" i="0" u="none" strike="noStrike" cap="none" dirty="0">
                <a:solidFill>
                  <a:schemeClr val="dk1"/>
                </a:solidFill>
                <a:latin typeface="+mn-lt"/>
                <a:ea typeface="Calibri"/>
                <a:cs typeface="Calibri"/>
                <a:sym typeface="Calibri"/>
              </a:rPr>
              <a:t>To Do/To Say</a:t>
            </a:r>
          </a:p>
          <a:p>
            <a:pPr marL="0" marR="0" lvl="0" indent="0" algn="l" rtl="0">
              <a:lnSpc>
                <a:spcPct val="100000"/>
              </a:lnSpc>
              <a:spcBef>
                <a:spcPts val="0"/>
              </a:spcBef>
              <a:spcAft>
                <a:spcPts val="0"/>
              </a:spcAft>
              <a:buClr>
                <a:srgbClr val="000000"/>
              </a:buClr>
              <a:buSzPts val="1400"/>
              <a:buFont typeface="Arial"/>
              <a:buNone/>
            </a:pPr>
            <a:r>
              <a:rPr lang="en-US" dirty="0"/>
              <a:t>Read the slide and the definition of collective efficacy. </a:t>
            </a:r>
          </a:p>
          <a:p>
            <a:pPr marL="0" marR="0" lvl="0" indent="0" algn="l" rtl="0">
              <a:lnSpc>
                <a:spcPct val="100000"/>
              </a:lnSpc>
              <a:spcBef>
                <a:spcPts val="0"/>
              </a:spcBef>
              <a:spcAft>
                <a:spcPts val="0"/>
              </a:spcAft>
              <a:buClr>
                <a:srgbClr val="000000"/>
              </a:buClr>
              <a:buSzPts val="1400"/>
              <a:buFont typeface="Arial"/>
              <a:buNone/>
            </a:pPr>
            <a:endParaRPr lang="en-US" dirty="0"/>
          </a:p>
          <a:p>
            <a:pPr marL="0" marR="0" lvl="0" indent="0" algn="l" rtl="0">
              <a:lnSpc>
                <a:spcPct val="100000"/>
              </a:lnSpc>
              <a:spcBef>
                <a:spcPts val="0"/>
              </a:spcBef>
              <a:spcAft>
                <a:spcPts val="0"/>
              </a:spcAft>
              <a:buClr>
                <a:srgbClr val="000000"/>
              </a:buClr>
              <a:buSzPts val="1400"/>
              <a:buFont typeface="Arial"/>
              <a:buNone/>
            </a:pPr>
            <a:r>
              <a:rPr lang="en-US" dirty="0"/>
              <a:t>Share an example using a personal story (non-academic) or talk about the research on neighbors and collective efficacy. </a:t>
            </a:r>
            <a:r>
              <a:rPr lang="en-US" sz="1200" b="0" i="1" u="none" strike="noStrike" cap="none" dirty="0">
                <a:solidFill>
                  <a:schemeClr val="dk1"/>
                </a:solidFill>
                <a:effectLst/>
                <a:latin typeface="+mn-lt"/>
                <a:ea typeface="Calibri"/>
                <a:cs typeface="Calibri"/>
                <a:sym typeface="Calibri"/>
              </a:rPr>
              <a:t>Collective efficacy </a:t>
            </a:r>
            <a:r>
              <a:rPr lang="en-US" sz="1200" b="1" i="1" u="none" strike="noStrike" cap="none" dirty="0">
                <a:solidFill>
                  <a:schemeClr val="dk1"/>
                </a:solidFill>
                <a:effectLst/>
                <a:latin typeface="+mn-lt"/>
                <a:ea typeface="Calibri"/>
                <a:cs typeface="Calibri"/>
                <a:sym typeface="Calibri"/>
              </a:rPr>
              <a:t>in a neighborhood</a:t>
            </a:r>
            <a:r>
              <a:rPr lang="en-US" sz="1200" b="0" i="0" u="none" strike="noStrike" cap="none" dirty="0">
                <a:solidFill>
                  <a:schemeClr val="dk1"/>
                </a:solidFill>
                <a:effectLst/>
                <a:latin typeface="+mn-lt"/>
                <a:ea typeface="Calibri"/>
                <a:cs typeface="Calibri"/>
                <a:sym typeface="Calibri"/>
              </a:rPr>
              <a:t> describes what residents are willing to </a:t>
            </a:r>
            <a:r>
              <a:rPr lang="en-US" sz="1200" b="0" i="1" u="none" strike="noStrike" cap="none" dirty="0">
                <a:solidFill>
                  <a:schemeClr val="dk1"/>
                </a:solidFill>
                <a:effectLst/>
                <a:latin typeface="+mn-lt"/>
                <a:ea typeface="Calibri"/>
                <a:cs typeface="Calibri"/>
                <a:sym typeface="Calibri"/>
              </a:rPr>
              <a:t>do</a:t>
            </a:r>
            <a:r>
              <a:rPr lang="en-US" sz="1200" b="0" i="0" u="none" strike="noStrike" cap="none" dirty="0">
                <a:solidFill>
                  <a:schemeClr val="dk1"/>
                </a:solidFill>
                <a:effectLst/>
                <a:latin typeface="+mn-lt"/>
                <a:ea typeface="Calibri"/>
                <a:cs typeface="Calibri"/>
                <a:sym typeface="Calibri"/>
              </a:rPr>
              <a:t> to improve their neighborhoods. Although social cohesion is the foundation of collective efficacy, at the core of collective efficacy is the willingness to intervene and the capacity for informal social control. In neighborhoods with collective efficacy, neighbors agree on what is acceptable behavior and reinforce it in each other.</a:t>
            </a:r>
          </a:p>
          <a:p>
            <a:pPr marL="0" marR="0" lvl="0" indent="0" algn="l" rtl="0">
              <a:lnSpc>
                <a:spcPct val="100000"/>
              </a:lnSpc>
              <a:spcBef>
                <a:spcPts val="0"/>
              </a:spcBef>
              <a:spcAft>
                <a:spcPts val="0"/>
              </a:spcAft>
              <a:buClr>
                <a:srgbClr val="000000"/>
              </a:buClr>
              <a:buSzPts val="1400"/>
              <a:buFont typeface="Arial"/>
              <a:buNone/>
            </a:pPr>
            <a:endParaRPr lang="en-US" sz="1200" b="0" i="0" u="none" strike="noStrike" cap="none" dirty="0">
              <a:solidFill>
                <a:schemeClr val="dk1"/>
              </a:solidFill>
              <a:effectLst/>
              <a:latin typeface="+mn-lt"/>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effectLst/>
                <a:latin typeface="+mn-lt"/>
                <a:ea typeface="Calibri"/>
                <a:cs typeface="Calibri"/>
                <a:sym typeface="Calibri"/>
              </a:rPr>
              <a:t>Together, social cohesion and collective efficacy are the qualities that distinguish well-functioning, harmonious neighborhoods from poorly functioning, disordered ones.</a:t>
            </a:r>
          </a:p>
          <a:p>
            <a:pPr marL="0" marR="0" lvl="0" indent="0" algn="l" rtl="0">
              <a:lnSpc>
                <a:spcPct val="100000"/>
              </a:lnSpc>
              <a:spcBef>
                <a:spcPts val="0"/>
              </a:spcBef>
              <a:spcAft>
                <a:spcPts val="0"/>
              </a:spcAft>
              <a:buClr>
                <a:srgbClr val="000000"/>
              </a:buClr>
              <a:buSzPts val="1400"/>
              <a:buFont typeface="Arial"/>
              <a:buNone/>
            </a:pPr>
            <a:endParaRPr lang="en-US" dirty="0"/>
          </a:p>
          <a:p>
            <a:pPr marL="0" marR="0" lvl="0" indent="0" algn="l" rtl="0">
              <a:lnSpc>
                <a:spcPct val="100000"/>
              </a:lnSpc>
              <a:spcBef>
                <a:spcPts val="0"/>
              </a:spcBef>
              <a:spcAft>
                <a:spcPts val="0"/>
              </a:spcAft>
              <a:buClr>
                <a:srgbClr val="000000"/>
              </a:buClr>
              <a:buSzPts val="1400"/>
              <a:buFont typeface="Arial"/>
              <a:buNone/>
            </a:pPr>
            <a:r>
              <a:rPr lang="en-US" b="1" dirty="0"/>
              <a:t>References</a:t>
            </a: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effectLst/>
                <a:latin typeface="+mn-lt"/>
                <a:ea typeface="Calibri"/>
                <a:cs typeface="Calibri"/>
                <a:sym typeface="Calibri"/>
              </a:rPr>
              <a:t>Bandura, A. (1986). The explanatory and predictive scope of self-efficacy theory. </a:t>
            </a:r>
            <a:r>
              <a:rPr lang="en-US" sz="1200" b="0" i="1" u="none" strike="noStrike" cap="none" dirty="0">
                <a:solidFill>
                  <a:schemeClr val="dk1"/>
                </a:solidFill>
                <a:effectLst/>
                <a:latin typeface="+mn-lt"/>
                <a:ea typeface="Calibri"/>
                <a:cs typeface="Calibri"/>
                <a:sym typeface="Calibri"/>
              </a:rPr>
              <a:t>Journal of Social and Clinical Psychology, Special Issue: Self-Efficacy Theory in Contemporary Psychology</a:t>
            </a:r>
            <a:r>
              <a:rPr lang="en-US" sz="1200" b="0" i="0" u="none" strike="noStrike" cap="none" dirty="0">
                <a:solidFill>
                  <a:schemeClr val="dk1"/>
                </a:solidFill>
                <a:effectLst/>
                <a:latin typeface="+mn-lt"/>
                <a:ea typeface="Calibri"/>
                <a:cs typeface="Calibri"/>
                <a:sym typeface="Calibri"/>
              </a:rPr>
              <a:t>, </a:t>
            </a:r>
            <a:r>
              <a:rPr lang="en-US" sz="1200" b="0" i="1" u="none" strike="noStrike" cap="none" dirty="0">
                <a:solidFill>
                  <a:schemeClr val="dk1"/>
                </a:solidFill>
                <a:effectLst/>
                <a:latin typeface="+mn-lt"/>
                <a:ea typeface="Calibri"/>
                <a:cs typeface="Calibri"/>
                <a:sym typeface="Calibri"/>
              </a:rPr>
              <a:t>4, </a:t>
            </a:r>
            <a:r>
              <a:rPr lang="en-US" sz="1200" b="0" i="0" u="none" strike="noStrike" cap="none" dirty="0">
                <a:solidFill>
                  <a:schemeClr val="dk1"/>
                </a:solidFill>
                <a:effectLst/>
                <a:latin typeface="+mn-lt"/>
                <a:ea typeface="Calibri"/>
                <a:cs typeface="Calibri"/>
                <a:sym typeface="Calibri"/>
              </a:rPr>
              <a:t>359-373.</a:t>
            </a:r>
          </a:p>
          <a:p>
            <a:pPr marL="0" marR="0" lvl="0" indent="0" algn="l" rtl="0">
              <a:lnSpc>
                <a:spcPct val="100000"/>
              </a:lnSpc>
              <a:spcBef>
                <a:spcPts val="0"/>
              </a:spcBef>
              <a:spcAft>
                <a:spcPts val="0"/>
              </a:spcAft>
              <a:buClr>
                <a:srgbClr val="000000"/>
              </a:buClr>
              <a:buSzPts val="1400"/>
              <a:buFont typeface="Arial"/>
              <a:buNone/>
            </a:pPr>
            <a:endParaRPr lang="en-US" b="1" dirty="0"/>
          </a:p>
        </p:txBody>
      </p:sp>
      <p:sp>
        <p:nvSpPr>
          <p:cNvPr id="4" name="Slide Number Placeholder 3"/>
          <p:cNvSpPr>
            <a:spLocks noGrp="1"/>
          </p:cNvSpPr>
          <p:nvPr>
            <p:ph type="sldNum" sz="quarter" idx="5"/>
          </p:nvPr>
        </p:nvSpPr>
        <p:spPr/>
        <p:txBody>
          <a:bodyPr/>
          <a:lstStyle/>
          <a:p>
            <a:fld id="{2FC1790C-55D2-46A1-B73D-8A4A436DCF88}" type="slidenum">
              <a:rPr lang="en-US" smtClean="0"/>
              <a:t>40</a:t>
            </a:fld>
            <a:endParaRPr lang="en-US"/>
          </a:p>
        </p:txBody>
      </p:sp>
    </p:spTree>
    <p:extLst>
      <p:ext uri="{BB962C8B-B14F-4D97-AF65-F5344CB8AC3E}">
        <p14:creationId xmlns:p14="http://schemas.microsoft.com/office/powerpoint/2010/main" val="1053432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rtl="0" eaLnBrk="1" fontAlgn="auto" latinLnBrk="0" hangingPunct="1"/>
            <a:r>
              <a:rPr lang="en-US" sz="1200" b="1" i="0" u="none" strike="noStrike" cap="none" dirty="0">
                <a:solidFill>
                  <a:schemeClr val="dk1"/>
                </a:solidFill>
                <a:effectLst/>
                <a:latin typeface="Calibri"/>
                <a:ea typeface="Calibri"/>
                <a:cs typeface="Calibri"/>
                <a:sym typeface="Calibri"/>
              </a:rPr>
              <a:t>To Know</a:t>
            </a:r>
            <a:endParaRPr lang="en-US" dirty="0">
              <a:effectLst/>
            </a:endParaRPr>
          </a:p>
          <a:p>
            <a:pPr marL="0" rtl="0" eaLnBrk="1" fontAlgn="auto" latinLnBrk="0" hangingPunct="1"/>
            <a:r>
              <a:rPr lang="en-US" sz="1200" b="0" i="0" u="none" strike="noStrike" cap="none" dirty="0">
                <a:solidFill>
                  <a:schemeClr val="dk1"/>
                </a:solidFill>
                <a:effectLst/>
                <a:latin typeface="Calibri"/>
                <a:ea typeface="Calibri"/>
                <a:cs typeface="Calibri"/>
                <a:sym typeface="Calibri"/>
              </a:rPr>
              <a:t>The</a:t>
            </a:r>
            <a:r>
              <a:rPr lang="en-US" sz="1200" b="0" i="0" u="none" strike="noStrike" cap="none" baseline="0"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CTE Participant</a:t>
            </a:r>
            <a:r>
              <a:rPr lang="en-US" sz="1200" b="0" i="0" u="none" strike="noStrike" cap="none" baseline="0" dirty="0">
                <a:solidFill>
                  <a:schemeClr val="dk1"/>
                </a:solidFill>
                <a:effectLst/>
                <a:latin typeface="Calibri"/>
                <a:ea typeface="Calibri"/>
                <a:cs typeface="Calibri"/>
                <a:sym typeface="Calibri"/>
              </a:rPr>
              <a:t> and Presenter Materials are located on the </a:t>
            </a:r>
            <a:r>
              <a:rPr lang="en-US" sz="1200" b="0" i="0" u="none" strike="noStrike" cap="none" baseline="0" dirty="0" err="1">
                <a:solidFill>
                  <a:schemeClr val="dk1"/>
                </a:solidFill>
                <a:effectLst/>
                <a:latin typeface="Calibri"/>
                <a:ea typeface="Calibri"/>
                <a:cs typeface="Calibri"/>
                <a:sym typeface="Calibri"/>
              </a:rPr>
              <a:t>Moedu</a:t>
            </a:r>
            <a:r>
              <a:rPr lang="en-US" sz="1200" b="0" i="0" u="none" strike="noStrike" cap="none" baseline="0" dirty="0">
                <a:solidFill>
                  <a:schemeClr val="dk1"/>
                </a:solidFill>
                <a:effectLst/>
                <a:latin typeface="Calibri"/>
                <a:ea typeface="Calibri"/>
                <a:cs typeface="Calibri"/>
                <a:sym typeface="Calibri"/>
              </a:rPr>
              <a:t>-SAIL website in the CTE Handout Packet. Due to copyright, some materials are linked to their original source and must be downloaded from the link. </a:t>
            </a:r>
            <a:endParaRPr lang="en-US" dirty="0">
              <a:effectLst/>
            </a:endParaRPr>
          </a:p>
          <a:p>
            <a:pPr marL="0" rtl="0" eaLnBrk="1" fontAlgn="auto" latinLnBrk="0" hangingPunct="1"/>
            <a:endParaRPr lang="en-US" sz="1200" b="0" i="0" u="none" strike="noStrike" cap="none" baseline="0" dirty="0">
              <a:solidFill>
                <a:schemeClr val="dk1"/>
              </a:solidFill>
              <a:effectLst/>
              <a:latin typeface="Calibri"/>
              <a:ea typeface="Calibri"/>
              <a:cs typeface="Calibri"/>
              <a:sym typeface="Calibri"/>
            </a:endParaRPr>
          </a:p>
          <a:p>
            <a:pPr marL="0" rtl="0" eaLnBrk="1" fontAlgn="auto" latinLnBrk="0" hangingPunct="1"/>
            <a:r>
              <a:rPr lang="en-US" sz="1200" b="0" i="0" u="none" strike="noStrike" cap="none" baseline="0" dirty="0">
                <a:solidFill>
                  <a:schemeClr val="dk1"/>
                </a:solidFill>
                <a:effectLst/>
                <a:latin typeface="Calibri"/>
                <a:ea typeface="Calibri"/>
                <a:cs typeface="Calibri"/>
                <a:sym typeface="Calibri"/>
              </a:rPr>
              <a:t>Go to: http://www.moedu-sail.org/mmd-professional-development/mmd-content/</a:t>
            </a:r>
            <a:endParaRPr lang="en-US" dirty="0">
              <a:effectLst/>
            </a:endParaRPr>
          </a:p>
          <a:p>
            <a:pPr marL="0" rtl="0" eaLnBrk="1" fontAlgn="auto" latinLnBrk="0" hangingPunct="1"/>
            <a:endParaRPr lang="en-US" sz="1200" b="1" i="0" u="none" strike="noStrike" cap="none" baseline="0" dirty="0">
              <a:solidFill>
                <a:schemeClr val="dk1"/>
              </a:solidFill>
              <a:effectLst/>
              <a:latin typeface="Calibri"/>
              <a:ea typeface="Calibri"/>
              <a:cs typeface="Calibri"/>
              <a:sym typeface="Calibri"/>
            </a:endParaRPr>
          </a:p>
          <a:p>
            <a:pPr marL="0" rtl="0" eaLnBrk="1" fontAlgn="auto" latinLnBrk="0" hangingPunct="1"/>
            <a:r>
              <a:rPr lang="en-US" sz="1200" b="1" i="0" u="none" strike="noStrike" cap="none" baseline="0" dirty="0">
                <a:solidFill>
                  <a:schemeClr val="dk1"/>
                </a:solidFill>
                <a:effectLst/>
                <a:latin typeface="Calibri"/>
                <a:ea typeface="Calibri"/>
                <a:cs typeface="Calibri"/>
                <a:sym typeface="Calibri"/>
              </a:rPr>
              <a:t>References</a:t>
            </a:r>
            <a:endParaRPr lang="en-US" dirty="0">
              <a:effectLst/>
            </a:endParaRPr>
          </a:p>
          <a:p>
            <a:pPr marL="0" rtl="0" eaLnBrk="1" fontAlgn="auto" latinLnBrk="0" hangingPunct="1"/>
            <a:r>
              <a:rPr lang="en-US" sz="1200" b="0" i="0" u="none" strike="noStrike" cap="none" dirty="0">
                <a:solidFill>
                  <a:schemeClr val="dk1"/>
                </a:solidFill>
                <a:effectLst/>
                <a:latin typeface="Calibri"/>
                <a:ea typeface="Calibri"/>
                <a:cs typeface="Calibri"/>
                <a:sym typeface="Calibri"/>
              </a:rPr>
              <a:t>Brinson, D., &amp; Steiner, L. (2007). </a:t>
            </a:r>
            <a:r>
              <a:rPr lang="en-US" sz="1200" b="0" i="1" u="none" strike="noStrike" cap="none" dirty="0">
                <a:solidFill>
                  <a:schemeClr val="dk1"/>
                </a:solidFill>
                <a:effectLst/>
                <a:latin typeface="Calibri"/>
                <a:ea typeface="Calibri"/>
                <a:cs typeface="Calibri"/>
                <a:sym typeface="Calibri"/>
              </a:rPr>
              <a:t>Building collective efficacy: How leaders inspire teachers to achieve </a:t>
            </a:r>
            <a:r>
              <a:rPr lang="en-US" sz="1200" b="0" i="0" u="none" strike="noStrike" cap="none" dirty="0">
                <a:solidFill>
                  <a:schemeClr val="dk1"/>
                </a:solidFill>
                <a:effectLst/>
                <a:latin typeface="Calibri"/>
                <a:ea typeface="Calibri"/>
                <a:cs typeface="Calibri"/>
                <a:sym typeface="Calibri"/>
              </a:rPr>
              <a:t>(Issue Brief). Washington, DC: Center for Comprehensive School Reform and Improvement. Retrieved from </a:t>
            </a:r>
            <a:r>
              <a:rPr lang="en-US" sz="1200" b="0" i="0" u="sng" strike="noStrike" cap="none" dirty="0">
                <a:solidFill>
                  <a:schemeClr val="dk1"/>
                </a:solidFill>
                <a:effectLst/>
                <a:latin typeface="Calibri"/>
                <a:ea typeface="Calibri"/>
                <a:cs typeface="Calibri"/>
                <a:sym typeface="Calibri"/>
                <a:hlinkClick r:id="rId3"/>
              </a:rPr>
              <a:t>https://files.eric.ed.gov/fulltext/ED499254.pdf</a:t>
            </a:r>
            <a:endParaRPr lang="en-US" sz="1200" b="0" i="0" u="sng" strike="noStrike" cap="none" dirty="0">
              <a:solidFill>
                <a:schemeClr val="dk1"/>
              </a:solidFill>
              <a:effectLst/>
              <a:latin typeface="Calibri"/>
              <a:ea typeface="Calibri"/>
              <a:cs typeface="Calibri"/>
              <a:sym typeface="Calibri"/>
            </a:endParaRPr>
          </a:p>
          <a:p>
            <a:pPr marL="0" rtl="0" eaLnBrk="1" fontAlgn="auto" latinLnBrk="0" hangingPunct="1"/>
            <a:endParaRPr lang="en-US" dirty="0">
              <a:effectLst/>
            </a:endParaRPr>
          </a:p>
          <a:p>
            <a:pPr marL="0" rtl="0"/>
            <a:r>
              <a:rPr lang="en-US" sz="1200" b="0" i="0" u="none" strike="noStrike" cap="none" dirty="0">
                <a:solidFill>
                  <a:schemeClr val="dk1"/>
                </a:solidFill>
                <a:effectLst/>
                <a:latin typeface="Calibri"/>
                <a:ea typeface="Calibri"/>
                <a:cs typeface="Calibri"/>
                <a:sym typeface="Calibri"/>
              </a:rPr>
              <a:t>Goodman, A. (2005). Middle school high five: Strategies can triumph. </a:t>
            </a:r>
            <a:r>
              <a:rPr lang="en-US" sz="1200" b="0" i="1" u="none" strike="noStrike" cap="none" dirty="0">
                <a:solidFill>
                  <a:schemeClr val="dk1"/>
                </a:solidFill>
                <a:effectLst/>
                <a:latin typeface="Calibri"/>
                <a:ea typeface="Calibri"/>
                <a:cs typeface="Calibri"/>
                <a:sym typeface="Calibri"/>
              </a:rPr>
              <a:t>Voices from the Middle</a:t>
            </a:r>
            <a:r>
              <a:rPr lang="en-US" sz="1200" b="0" i="0" u="none" strike="noStrike" cap="none" dirty="0">
                <a:solidFill>
                  <a:schemeClr val="dk1"/>
                </a:solidFill>
                <a:effectLst/>
                <a:latin typeface="Calibri"/>
                <a:ea typeface="Calibri"/>
                <a:cs typeface="Calibri"/>
                <a:sym typeface="Calibri"/>
              </a:rPr>
              <a:t>,</a:t>
            </a:r>
            <a:r>
              <a:rPr lang="en-US" sz="1200" b="0" i="1" u="none" strike="noStrike" cap="none" dirty="0">
                <a:solidFill>
                  <a:schemeClr val="dk1"/>
                </a:solidFill>
                <a:effectLst/>
                <a:latin typeface="Calibri"/>
                <a:ea typeface="Calibri"/>
                <a:cs typeface="Calibri"/>
                <a:sym typeface="Calibri"/>
              </a:rPr>
              <a:t> 13</a:t>
            </a:r>
            <a:r>
              <a:rPr lang="en-US" sz="1200" b="0" i="0" u="none" strike="noStrike" cap="none" dirty="0">
                <a:solidFill>
                  <a:schemeClr val="dk1"/>
                </a:solidFill>
                <a:effectLst/>
                <a:latin typeface="Calibri"/>
                <a:ea typeface="Calibri"/>
                <a:cs typeface="Calibri"/>
                <a:sym typeface="Calibri"/>
              </a:rPr>
              <a:t>(2), 12-19. Retrieved from </a:t>
            </a:r>
            <a:r>
              <a:rPr lang="en-US" sz="1200" b="0" i="0" u="sng" strike="noStrike" cap="none" dirty="0">
                <a:solidFill>
                  <a:schemeClr val="dk1"/>
                </a:solidFill>
                <a:effectLst/>
                <a:latin typeface="Calibri"/>
                <a:ea typeface="Calibri"/>
                <a:cs typeface="Calibri"/>
                <a:sym typeface="Calibri"/>
                <a:hlinkClick r:id="rId4"/>
              </a:rPr>
              <a:t>https://www.ncte.org/library/NCTEFiles/Resources/Journals/VM/0132-dec05/VM0132Middle.pdf</a:t>
            </a:r>
            <a:r>
              <a:rPr lang="en-US" sz="1200" b="0" i="0" u="none" strike="noStrike" cap="none" dirty="0">
                <a:solidFill>
                  <a:schemeClr val="dk1"/>
                </a:solidFill>
                <a:effectLst/>
                <a:latin typeface="Calibri"/>
                <a:ea typeface="Calibri"/>
                <a:cs typeface="Calibri"/>
                <a:sym typeface="Calibri"/>
              </a:rPr>
              <a:t> </a:t>
            </a:r>
            <a:endParaRPr lang="en-US" dirty="0">
              <a:effectLst/>
            </a:endParaRP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565043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458ba075eb_0_19: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g458ba075eb_0_19:notes"/>
          <p:cNvSpPr txBox="1">
            <a:spLocks noGrp="1"/>
          </p:cNvSpPr>
          <p:nvPr>
            <p:ph type="body" idx="1"/>
          </p:nvPr>
        </p:nvSpPr>
        <p:spPr>
          <a:xfrm>
            <a:off x="701040" y="4473892"/>
            <a:ext cx="5608200" cy="3660600"/>
          </a:xfrm>
          <a:prstGeom prst="rect">
            <a:avLst/>
          </a:prstGeom>
          <a:noFill/>
          <a:ln>
            <a:noFill/>
          </a:ln>
        </p:spPr>
        <p:txBody>
          <a:bodyPr spcFirstLastPara="1" wrap="square" lIns="93150" tIns="93150" rIns="93150" bIns="93150" anchor="t" anchorCtr="0">
            <a:noAutofit/>
          </a:bodyPr>
          <a:lstStyle/>
          <a:p>
            <a:pPr marL="0" lvl="0" indent="-228600" algn="l" rtl="0">
              <a:spcBef>
                <a:spcPts val="0"/>
              </a:spcBef>
              <a:spcAft>
                <a:spcPts val="0"/>
              </a:spcAft>
              <a:buClr>
                <a:schemeClr val="dk1"/>
              </a:buClr>
              <a:buSzPts val="1400"/>
              <a:buFont typeface="Arial"/>
              <a:buNone/>
            </a:pPr>
            <a:r>
              <a:rPr lang="en-US" b="1" dirty="0"/>
              <a:t>To Know</a:t>
            </a:r>
          </a:p>
          <a:p>
            <a:pPr marL="0" lvl="0" indent="-228600" algn="l" rtl="0">
              <a:spcBef>
                <a:spcPts val="0"/>
              </a:spcBef>
              <a:spcAft>
                <a:spcPts val="0"/>
              </a:spcAft>
              <a:buClr>
                <a:schemeClr val="dk1"/>
              </a:buClr>
              <a:buSzPts val="1400"/>
              <a:buFont typeface="Arial"/>
              <a:buNone/>
            </a:pPr>
            <a:r>
              <a:rPr lang="en-US" dirty="0"/>
              <a:t>Make sure that participants have their graphic organizers.</a:t>
            </a:r>
            <a:endParaRPr dirty="0"/>
          </a:p>
          <a:p>
            <a:pPr marL="0" lvl="0" indent="-228600" algn="l" rtl="0">
              <a:spcBef>
                <a:spcPts val="0"/>
              </a:spcBef>
              <a:spcAft>
                <a:spcPts val="0"/>
              </a:spcAft>
              <a:buClr>
                <a:schemeClr val="dk1"/>
              </a:buClr>
              <a:buSzPts val="1400"/>
              <a:buFont typeface="Arial"/>
              <a:buNone/>
            </a:pPr>
            <a:endParaRPr dirty="0"/>
          </a:p>
          <a:p>
            <a:pPr marL="0" lvl="0" indent="-228600" algn="l" rtl="0">
              <a:spcBef>
                <a:spcPts val="0"/>
              </a:spcBef>
              <a:spcAft>
                <a:spcPts val="0"/>
              </a:spcAft>
              <a:buClr>
                <a:schemeClr val="dk1"/>
              </a:buClr>
              <a:buSzPts val="1400"/>
              <a:buFont typeface="Arial"/>
              <a:buNone/>
            </a:pPr>
            <a:r>
              <a:rPr lang="en-US" sz="1200" b="1" i="0" u="none" strike="noStrike" cap="none" dirty="0">
                <a:solidFill>
                  <a:schemeClr val="dk1"/>
                </a:solidFill>
                <a:latin typeface="Calibri"/>
                <a:ea typeface="Calibri"/>
                <a:cs typeface="Calibri"/>
                <a:sym typeface="Calibri"/>
              </a:rPr>
              <a:t>To Do/To Say</a:t>
            </a:r>
          </a:p>
          <a:p>
            <a:pPr marL="0" lvl="0" indent="-228600" algn="l" rtl="0">
              <a:spcBef>
                <a:spcPts val="0"/>
              </a:spcBef>
              <a:spcAft>
                <a:spcPts val="0"/>
              </a:spcAft>
              <a:buClr>
                <a:schemeClr val="dk1"/>
              </a:buClr>
              <a:buSzPts val="1400"/>
              <a:buFont typeface="Arial"/>
              <a:buNone/>
            </a:pPr>
            <a:r>
              <a:rPr lang="en-US" dirty="0"/>
              <a:t>Give participants time to record personal responses into their graphic organizer. </a:t>
            </a:r>
          </a:p>
          <a:p>
            <a:pPr marL="0" lvl="0" indent="-228600" algn="l" rtl="0">
              <a:spcBef>
                <a:spcPts val="0"/>
              </a:spcBef>
              <a:spcAft>
                <a:spcPts val="0"/>
              </a:spcAft>
              <a:buClr>
                <a:schemeClr val="dk1"/>
              </a:buClr>
              <a:buSzPts val="1400"/>
              <a:buFont typeface="Arial"/>
              <a:buNone/>
            </a:pPr>
            <a:endParaRPr dirty="0"/>
          </a:p>
          <a:p>
            <a:pPr marL="0" lvl="0" indent="-228600" algn="l" rtl="0">
              <a:spcBef>
                <a:spcPts val="0"/>
              </a:spcBef>
              <a:spcAft>
                <a:spcPts val="0"/>
              </a:spcAft>
              <a:buClr>
                <a:schemeClr val="dk1"/>
              </a:buClr>
              <a:buSzPts val="1400"/>
              <a:buFont typeface="Arial"/>
              <a:buNone/>
            </a:pPr>
            <a:r>
              <a:rPr lang="en-US" dirty="0"/>
              <a:t>Take a moment to record what the definition of</a:t>
            </a:r>
            <a:r>
              <a:rPr lang="en-US" b="1" dirty="0"/>
              <a:t> collective efficacy</a:t>
            </a:r>
            <a:r>
              <a:rPr lang="en-US" dirty="0"/>
              <a:t> means to you and record</a:t>
            </a:r>
            <a:r>
              <a:rPr lang="en-US" baseline="0" dirty="0"/>
              <a:t> an </a:t>
            </a:r>
            <a:r>
              <a:rPr lang="en-US" dirty="0"/>
              <a:t>experience (either professional or personal) that you can think of to help personalize the definition. Please continue the pattern of working to the bullseye.</a:t>
            </a:r>
            <a:endParaRPr dirty="0"/>
          </a:p>
          <a:p>
            <a:pPr marL="457200" lvl="0" indent="-228600" algn="l" rtl="0">
              <a:spcBef>
                <a:spcPts val="0"/>
              </a:spcBef>
              <a:spcAft>
                <a:spcPts val="0"/>
              </a:spcAft>
              <a:buClr>
                <a:schemeClr val="dk1"/>
              </a:buClr>
              <a:buSzPts val="1400"/>
              <a:buFont typeface="Arial"/>
              <a:buNone/>
            </a:pPr>
            <a:endParaRPr dirty="0"/>
          </a:p>
        </p:txBody>
      </p:sp>
      <p:sp>
        <p:nvSpPr>
          <p:cNvPr id="425" name="Google Shape;425;g458ba075eb_0_19:notes"/>
          <p:cNvSpPr txBox="1">
            <a:spLocks noGrp="1"/>
          </p:cNvSpPr>
          <p:nvPr>
            <p:ph type="sldNum" idx="12"/>
          </p:nvPr>
        </p:nvSpPr>
        <p:spPr>
          <a:xfrm>
            <a:off x="3970938" y="8829967"/>
            <a:ext cx="3037800" cy="466500"/>
          </a:xfrm>
          <a:prstGeom prst="rect">
            <a:avLst/>
          </a:prstGeom>
          <a:noFill/>
          <a:ln>
            <a:noFill/>
          </a:ln>
        </p:spPr>
        <p:txBody>
          <a:bodyPr spcFirstLastPara="1" wrap="square" lIns="93150" tIns="46550" rIns="93150" bIns="46550" anchor="b" anchorCtr="0">
            <a:noAutofit/>
          </a:bodyPr>
          <a:lstStyle/>
          <a:p>
            <a:pPr marL="0" marR="0" lvl="0" indent="0" algn="r" rtl="0">
              <a:lnSpc>
                <a:spcPct val="100000"/>
              </a:lnSpc>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41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To Know</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The definition of CTE</a:t>
            </a:r>
            <a:endParaRPr lang="en-US" sz="1200" dirty="0">
              <a:latin typeface="+mn-lt"/>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lang="en-US" dirty="0"/>
          </a:p>
          <a:p>
            <a:pPr marL="0" marR="0" lvl="0" indent="0" algn="l" rtl="0">
              <a:lnSpc>
                <a:spcPct val="100000"/>
              </a:lnSpc>
              <a:spcBef>
                <a:spcPts val="0"/>
              </a:spcBef>
              <a:spcAft>
                <a:spcPts val="0"/>
              </a:spcAft>
              <a:buClr>
                <a:srgbClr val="000000"/>
              </a:buClr>
              <a:buSzPts val="1400"/>
              <a:buFont typeface="Arial"/>
              <a:buNone/>
            </a:pPr>
            <a:r>
              <a:rPr lang="en-US" sz="1200" b="1" i="0" u="none" strike="noStrike" cap="none" dirty="0">
                <a:solidFill>
                  <a:schemeClr val="dk1"/>
                </a:solidFill>
                <a:latin typeface="+mn-lt"/>
                <a:ea typeface="Calibri"/>
                <a:cs typeface="Calibri"/>
                <a:sym typeface="Calibri"/>
              </a:rPr>
              <a:t>To Do/To Say</a:t>
            </a:r>
          </a:p>
          <a:p>
            <a:pPr marL="0" marR="0" lvl="0" indent="0" algn="l" rtl="0">
              <a:lnSpc>
                <a:spcPct val="100000"/>
              </a:lnSpc>
              <a:spcBef>
                <a:spcPts val="0"/>
              </a:spcBef>
              <a:spcAft>
                <a:spcPts val="0"/>
              </a:spcAft>
              <a:buClr>
                <a:srgbClr val="000000"/>
              </a:buClr>
              <a:buSzPts val="1400"/>
              <a:buFont typeface="Arial"/>
              <a:buNone/>
            </a:pPr>
            <a:r>
              <a:rPr lang="en-US" dirty="0"/>
              <a:t>Show slide</a:t>
            </a:r>
          </a:p>
          <a:p>
            <a:pPr marL="0" marR="0" lvl="0" indent="0" algn="l" rtl="0">
              <a:lnSpc>
                <a:spcPct val="100000"/>
              </a:lnSpc>
              <a:spcBef>
                <a:spcPts val="0"/>
              </a:spcBef>
              <a:spcAft>
                <a:spcPts val="0"/>
              </a:spcAft>
              <a:buClr>
                <a:srgbClr val="000000"/>
              </a:buClr>
              <a:buSzPts val="1400"/>
              <a:buFont typeface="Arial"/>
              <a:buNone/>
            </a:pPr>
            <a:endParaRPr lang="en-US" dirty="0"/>
          </a:p>
          <a:p>
            <a:pPr marL="0" marR="0" lvl="0" indent="0" algn="l" rtl="0">
              <a:lnSpc>
                <a:spcPct val="100000"/>
              </a:lnSpc>
              <a:spcBef>
                <a:spcPts val="0"/>
              </a:spcBef>
              <a:spcAft>
                <a:spcPts val="0"/>
              </a:spcAft>
              <a:buClr>
                <a:srgbClr val="000000"/>
              </a:buClr>
              <a:buSzPts val="1400"/>
              <a:buFont typeface="Arial"/>
              <a:buNone/>
            </a:pPr>
            <a:r>
              <a:rPr lang="en-US" dirty="0"/>
              <a:t>Read slide and definition of CTE</a:t>
            </a:r>
            <a:endParaRPr lang="en-US" sz="1200" b="0" i="0" u="none" strike="noStrike" cap="none"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lang="en-US" sz="1200" b="0" i="0" u="none" strike="noStrike" cap="none"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mn-lt"/>
                <a:ea typeface="Calibri"/>
                <a:cs typeface="Calibri"/>
                <a:sym typeface="Calibri"/>
              </a:rPr>
              <a:t>Teacher belief</a:t>
            </a:r>
          </a:p>
          <a:p>
            <a:pPr marL="228600" marR="0" lvl="0" indent="-228600" algn="l" rtl="0">
              <a:lnSpc>
                <a:spcPct val="115000"/>
              </a:lnSpc>
              <a:spcBef>
                <a:spcPts val="0"/>
              </a:spcBef>
              <a:spcAft>
                <a:spcPts val="0"/>
              </a:spcAft>
              <a:buClr>
                <a:schemeClr val="dk1"/>
              </a:buClr>
              <a:buSzPts val="1100"/>
              <a:buFont typeface="+mj-lt"/>
              <a:buAutoNum type="alphaLcPeriod"/>
            </a:pPr>
            <a:r>
              <a:rPr lang="en-US" sz="1100" b="0" i="0" u="none" strike="noStrike" cap="none" dirty="0">
                <a:solidFill>
                  <a:schemeClr val="dk1"/>
                </a:solidFill>
                <a:latin typeface="Arial"/>
                <a:ea typeface="Arial"/>
                <a:cs typeface="Arial"/>
                <a:sym typeface="Arial"/>
              </a:rPr>
              <a:t>Perception of teachers in a school that the efforts of the faculty will have an effect on student learning (Brinson &amp; Steiner)</a:t>
            </a:r>
          </a:p>
          <a:p>
            <a:pPr marL="228600" marR="0" lvl="0" indent="-228600" algn="l" rtl="0">
              <a:lnSpc>
                <a:spcPct val="115000"/>
              </a:lnSpc>
              <a:spcBef>
                <a:spcPts val="0"/>
              </a:spcBef>
              <a:spcAft>
                <a:spcPts val="0"/>
              </a:spcAft>
              <a:buClr>
                <a:schemeClr val="dk1"/>
              </a:buClr>
              <a:buSzPts val="1100"/>
              <a:buFont typeface="+mj-lt"/>
              <a:buAutoNum type="alphaLcPeriod"/>
            </a:pPr>
            <a:r>
              <a:rPr lang="en-US" sz="1100" b="0" i="0" u="none" strike="noStrike" cap="none" dirty="0">
                <a:solidFill>
                  <a:schemeClr val="dk1"/>
                </a:solidFill>
                <a:latin typeface="Arial"/>
                <a:ea typeface="Arial"/>
                <a:cs typeface="Arial"/>
                <a:sym typeface="Arial"/>
              </a:rPr>
              <a:t>Has the potential to explain the differential effect schools have on student achievement. Goddard, Hoy, and Woolfolk Hoy found that a one-point increase on a schools’ CE score is associated with an 8.5 point increase on student achievement scores (moderate effect). </a:t>
            </a:r>
          </a:p>
          <a:p>
            <a:pPr marL="228600" marR="0" lvl="0" indent="-228600" algn="l" rtl="0">
              <a:lnSpc>
                <a:spcPct val="115000"/>
              </a:lnSpc>
              <a:spcBef>
                <a:spcPts val="0"/>
              </a:spcBef>
              <a:spcAft>
                <a:spcPts val="0"/>
              </a:spcAft>
              <a:buClr>
                <a:schemeClr val="dk1"/>
              </a:buClr>
              <a:buSzPts val="1100"/>
              <a:buFont typeface="+mj-lt"/>
              <a:buAutoNum type="alphaLcPeriod"/>
            </a:pPr>
            <a:r>
              <a:rPr lang="en-US" sz="700" b="0" i="0" u="none" strike="noStrike" cap="none" dirty="0">
                <a:solidFill>
                  <a:schemeClr val="dk1"/>
                </a:solidFill>
                <a:latin typeface="Times New Roman"/>
                <a:ea typeface="Times New Roman"/>
                <a:cs typeface="Times New Roman"/>
                <a:sym typeface="Times New Roman"/>
              </a:rPr>
              <a:t>Talk about how CTE </a:t>
            </a:r>
            <a:r>
              <a:rPr lang="en-US" sz="1100" b="0" i="0" u="none" strike="noStrike" cap="none" dirty="0">
                <a:solidFill>
                  <a:schemeClr val="dk1"/>
                </a:solidFill>
                <a:latin typeface="Arial"/>
                <a:ea typeface="Times New Roman"/>
                <a:cs typeface="Arial"/>
                <a:sym typeface="Arial"/>
              </a:rPr>
              <a:t>c</a:t>
            </a:r>
            <a:r>
              <a:rPr lang="en-US" sz="1100" b="0" i="0" u="none" strike="noStrike" cap="none" dirty="0">
                <a:solidFill>
                  <a:schemeClr val="dk1"/>
                </a:solidFill>
                <a:latin typeface="Arial"/>
                <a:ea typeface="Arial"/>
                <a:cs typeface="Arial"/>
                <a:sym typeface="Arial"/>
              </a:rPr>
              <a:t>an be achieved through</a:t>
            </a:r>
          </a:p>
          <a:p>
            <a:pPr marL="685800" marR="0" lvl="1" indent="-228600" algn="l" rtl="0">
              <a:lnSpc>
                <a:spcPct val="115000"/>
              </a:lnSpc>
              <a:spcBef>
                <a:spcPts val="0"/>
              </a:spcBef>
              <a:spcAft>
                <a:spcPts val="0"/>
              </a:spcAft>
              <a:buClr>
                <a:schemeClr val="dk1"/>
              </a:buClr>
              <a:buSzPts val="1100"/>
              <a:buFont typeface="Arial" panose="020B0604020202020204" pitchFamily="34" charset="0"/>
              <a:buChar char="•"/>
            </a:pPr>
            <a:r>
              <a:rPr lang="en-US" sz="1100" b="0" i="0" u="none" strike="noStrike" cap="none" dirty="0">
                <a:solidFill>
                  <a:schemeClr val="dk1"/>
                </a:solidFill>
                <a:latin typeface="Arial"/>
                <a:ea typeface="Arial"/>
                <a:cs typeface="Arial"/>
                <a:sym typeface="Arial"/>
              </a:rPr>
              <a:t>building instructional knowledge and skills;</a:t>
            </a:r>
          </a:p>
          <a:p>
            <a:pPr marL="685800" marR="0" lvl="1" indent="-228600" algn="l" rtl="0">
              <a:lnSpc>
                <a:spcPct val="115000"/>
              </a:lnSpc>
              <a:spcBef>
                <a:spcPts val="0"/>
              </a:spcBef>
              <a:spcAft>
                <a:spcPts val="0"/>
              </a:spcAft>
              <a:buClr>
                <a:schemeClr val="dk1"/>
              </a:buClr>
              <a:buSzPts val="1100"/>
              <a:buFont typeface="Arial" panose="020B0604020202020204" pitchFamily="34" charset="0"/>
              <a:buChar char="•"/>
            </a:pPr>
            <a:r>
              <a:rPr lang="en-US" sz="1100" b="0" i="0" u="none" strike="noStrike" cap="none" dirty="0">
                <a:solidFill>
                  <a:schemeClr val="dk1"/>
                </a:solidFill>
                <a:latin typeface="Arial"/>
                <a:ea typeface="Arial"/>
                <a:cs typeface="Arial"/>
                <a:sym typeface="Arial"/>
              </a:rPr>
              <a:t>creating opportunities for teachers to collaboratively share skills and experience;</a:t>
            </a:r>
          </a:p>
          <a:p>
            <a:pPr marL="685800" marR="0" lvl="1" indent="-228600" algn="l" rtl="0">
              <a:lnSpc>
                <a:spcPct val="115000"/>
              </a:lnSpc>
              <a:spcBef>
                <a:spcPts val="0"/>
              </a:spcBef>
              <a:spcAft>
                <a:spcPts val="0"/>
              </a:spcAft>
              <a:buClr>
                <a:schemeClr val="dk1"/>
              </a:buClr>
              <a:buSzPts val="1100"/>
              <a:buFont typeface="Arial" panose="020B0604020202020204" pitchFamily="34" charset="0"/>
              <a:buChar char="•"/>
            </a:pPr>
            <a:r>
              <a:rPr lang="en-US" sz="1100" b="0" i="0" u="none" strike="noStrike" cap="none" dirty="0">
                <a:solidFill>
                  <a:schemeClr val="dk1"/>
                </a:solidFill>
                <a:latin typeface="Arial"/>
                <a:ea typeface="Arial"/>
                <a:cs typeface="Arial"/>
                <a:sym typeface="Arial"/>
              </a:rPr>
              <a:t>interpreting results and providing actionable feedback on teacher performance; and </a:t>
            </a:r>
          </a:p>
          <a:p>
            <a:pPr marL="685800" marR="0" lvl="1" indent="-228600" algn="l" rtl="0">
              <a:lnSpc>
                <a:spcPct val="115000"/>
              </a:lnSpc>
              <a:spcBef>
                <a:spcPts val="0"/>
              </a:spcBef>
              <a:spcAft>
                <a:spcPts val="0"/>
              </a:spcAft>
              <a:buClr>
                <a:schemeClr val="dk1"/>
              </a:buClr>
              <a:buSzPts val="1100"/>
              <a:buFont typeface="Arial" panose="020B0604020202020204" pitchFamily="34" charset="0"/>
              <a:buChar char="•"/>
            </a:pPr>
            <a:r>
              <a:rPr lang="en-US" sz="1100" b="0" i="0" u="none" strike="noStrike" cap="none" dirty="0">
                <a:solidFill>
                  <a:schemeClr val="dk1"/>
                </a:solidFill>
                <a:latin typeface="Arial"/>
                <a:ea typeface="Arial"/>
                <a:cs typeface="Arial"/>
                <a:sym typeface="Arial"/>
              </a:rPr>
              <a:t>involving teachers in school decision making.</a:t>
            </a:r>
            <a:endParaRPr lang="en-US" sz="1200" b="0" i="0" u="none" strike="noStrike" cap="none" dirty="0">
              <a:solidFill>
                <a:schemeClr val="dk1"/>
              </a:solidFill>
              <a:latin typeface="+mn-lt"/>
              <a:ea typeface="Arial"/>
              <a:cs typeface="Calibri"/>
              <a:sym typeface="Calibri"/>
            </a:endParaRPr>
          </a:p>
          <a:p>
            <a:pPr marL="171450" marR="0" lvl="0" indent="-171450" algn="l" rtl="0">
              <a:lnSpc>
                <a:spcPct val="115000"/>
              </a:lnSpc>
              <a:spcBef>
                <a:spcPts val="0"/>
              </a:spcBef>
              <a:spcAft>
                <a:spcPts val="0"/>
              </a:spcAft>
              <a:buClr>
                <a:schemeClr val="dk1"/>
              </a:buClr>
              <a:buSzPts val="1100"/>
              <a:buFont typeface="Arial" panose="020B0604020202020204" pitchFamily="34" charset="0"/>
              <a:buChar char="•"/>
            </a:pPr>
            <a:endParaRPr lang="en-US" sz="1100" b="0" i="0" u="none" strike="noStrike" cap="none" dirty="0">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100"/>
              <a:buFontTx/>
              <a:buNone/>
            </a:pPr>
            <a:r>
              <a:rPr lang="en-US" sz="1100" b="1" i="0" u="none" strike="noStrike" cap="none" dirty="0">
                <a:solidFill>
                  <a:schemeClr val="dk1"/>
                </a:solidFill>
                <a:latin typeface="Arial"/>
                <a:ea typeface="Arial"/>
                <a:cs typeface="Arial"/>
                <a:sym typeface="Arial"/>
              </a:rPr>
              <a:t>References</a:t>
            </a:r>
          </a:p>
          <a:p>
            <a:pPr marL="0" marR="0" lvl="0" indent="0" algn="l" defTabSz="914400" rtl="0" eaLnBrk="1" fontAlgn="auto" latinLnBrk="0" hangingPunct="1">
              <a:lnSpc>
                <a:spcPct val="115000"/>
              </a:lnSpc>
              <a:spcBef>
                <a:spcPts val="0"/>
              </a:spcBef>
              <a:spcAft>
                <a:spcPts val="0"/>
              </a:spcAft>
              <a:buClr>
                <a:schemeClr val="dk1"/>
              </a:buClr>
              <a:buSzPts val="1100"/>
              <a:buFontTx/>
              <a:buNone/>
              <a:tabLst/>
              <a:defRPr/>
            </a:pPr>
            <a:r>
              <a:rPr lang="en-US" sz="1100" dirty="0">
                <a:ea typeface="Calibri"/>
                <a:cs typeface="Calibri" panose="020F0502020204030204" pitchFamily="34" charset="0"/>
                <a:sym typeface="Calibri"/>
              </a:rPr>
              <a:t>Goddard, R. D., Hoy, W. K., &amp; Hoy, A. W. (2000).</a:t>
            </a:r>
            <a:r>
              <a:rPr lang="en-US" sz="1100" i="1" dirty="0">
                <a:ea typeface="Calibri"/>
                <a:cs typeface="Calibri" panose="020F0502020204030204" pitchFamily="34" charset="0"/>
                <a:sym typeface="Calibri"/>
              </a:rPr>
              <a:t> </a:t>
            </a:r>
            <a:r>
              <a:rPr lang="en-US" sz="1100" dirty="0">
                <a:ea typeface="Calibri"/>
                <a:cs typeface="Calibri" panose="020F0502020204030204" pitchFamily="34" charset="0"/>
                <a:sym typeface="Calibri"/>
              </a:rPr>
              <a:t>Collective teacher efficacy: Its meaning, measure, and impact on student achievement. </a:t>
            </a:r>
            <a:r>
              <a:rPr lang="en-US" sz="1100" i="1" dirty="0">
                <a:ea typeface="Calibri"/>
                <a:cs typeface="Calibri" panose="020F0502020204030204" pitchFamily="34" charset="0"/>
                <a:sym typeface="Calibri"/>
              </a:rPr>
              <a:t>American Educational Research Journal</a:t>
            </a:r>
            <a:r>
              <a:rPr lang="en-US" sz="1100" dirty="0">
                <a:ea typeface="Calibri"/>
                <a:cs typeface="Calibri" panose="020F0502020204030204" pitchFamily="34" charset="0"/>
                <a:sym typeface="Calibri"/>
              </a:rPr>
              <a:t>, </a:t>
            </a:r>
            <a:r>
              <a:rPr lang="en-US" sz="1100" i="1" dirty="0">
                <a:ea typeface="Calibri"/>
                <a:cs typeface="Calibri" panose="020F0502020204030204" pitchFamily="34" charset="0"/>
                <a:sym typeface="Calibri"/>
              </a:rPr>
              <a:t>37</a:t>
            </a:r>
            <a:r>
              <a:rPr lang="en-US" sz="1100" dirty="0">
                <a:ea typeface="Calibri"/>
                <a:cs typeface="Calibri" panose="020F0502020204030204" pitchFamily="34" charset="0"/>
                <a:sym typeface="Calibri"/>
              </a:rPr>
              <a:t>(2), 479-507.</a:t>
            </a:r>
          </a:p>
          <a:p>
            <a:pPr marL="0" marR="0" lvl="0" indent="0" algn="l" defTabSz="914400" rtl="0" eaLnBrk="1" fontAlgn="auto" latinLnBrk="0" hangingPunct="1">
              <a:lnSpc>
                <a:spcPct val="115000"/>
              </a:lnSpc>
              <a:spcBef>
                <a:spcPts val="0"/>
              </a:spcBef>
              <a:spcAft>
                <a:spcPts val="0"/>
              </a:spcAft>
              <a:buClr>
                <a:schemeClr val="dk1"/>
              </a:buClr>
              <a:buSzPts val="1100"/>
              <a:buFontTx/>
              <a:buNone/>
              <a:tabLst/>
              <a:defRPr/>
            </a:pPr>
            <a:endParaRPr lang="en-US" sz="1100" dirty="0">
              <a:ea typeface="Calibri"/>
              <a:cs typeface="Calibri" panose="020F0502020204030204" pitchFamily="34" charset="0"/>
              <a:sym typeface="Calibri"/>
            </a:endParaRPr>
          </a:p>
          <a:p>
            <a:pPr marL="0" marR="0" lvl="0" indent="0" algn="l" defTabSz="914400" rtl="0" eaLnBrk="1" fontAlgn="auto" latinLnBrk="0" hangingPunct="1">
              <a:lnSpc>
                <a:spcPct val="115000"/>
              </a:lnSpc>
              <a:spcBef>
                <a:spcPts val="0"/>
              </a:spcBef>
              <a:spcAft>
                <a:spcPts val="0"/>
              </a:spcAft>
              <a:buClr>
                <a:schemeClr val="dk1"/>
              </a:buClr>
              <a:buSzPts val="1100"/>
              <a:buFontTx/>
              <a:buNone/>
              <a:tabLst/>
              <a:defRPr/>
            </a:pPr>
            <a:r>
              <a:rPr lang="en-US" sz="1100" dirty="0" err="1">
                <a:latin typeface="Tw Cen MT" panose="020B0602020104020603" pitchFamily="34" charset="77"/>
              </a:rPr>
              <a:t>Donohoo</a:t>
            </a:r>
            <a:r>
              <a:rPr lang="en-US" sz="1100" dirty="0">
                <a:latin typeface="Tw Cen MT" panose="020B0602020104020603" pitchFamily="34" charset="77"/>
              </a:rPr>
              <a:t>, J. (2018). Collective teacher efficacy research: Productive patterns of </a:t>
            </a:r>
            <a:r>
              <a:rPr lang="en-US" sz="1100" dirty="0" err="1">
                <a:latin typeface="Tw Cen MT" panose="020B0602020104020603" pitchFamily="34" charset="77"/>
              </a:rPr>
              <a:t>behaviour</a:t>
            </a:r>
            <a:r>
              <a:rPr lang="en-US" sz="1100" dirty="0">
                <a:latin typeface="Tw Cen MT" panose="020B0602020104020603" pitchFamily="34" charset="77"/>
              </a:rPr>
              <a:t> and other positive consequences. </a:t>
            </a:r>
            <a:r>
              <a:rPr lang="en-US" sz="1100" i="1" dirty="0">
                <a:latin typeface="Tw Cen MT" panose="020B0602020104020603" pitchFamily="34" charset="77"/>
              </a:rPr>
              <a:t>Journal of Educational Change</a:t>
            </a:r>
            <a:r>
              <a:rPr lang="en-US" sz="1100" dirty="0">
                <a:latin typeface="Tw Cen MT" panose="020B0602020104020603" pitchFamily="34" charset="77"/>
              </a:rPr>
              <a:t>, </a:t>
            </a:r>
            <a:r>
              <a:rPr lang="en-US" sz="1100" i="1" dirty="0">
                <a:latin typeface="Tw Cen MT" panose="020B0602020104020603" pitchFamily="34" charset="77"/>
              </a:rPr>
              <a:t>19</a:t>
            </a:r>
            <a:r>
              <a:rPr lang="en-US" sz="1100" dirty="0">
                <a:latin typeface="Tw Cen MT" panose="020B0602020104020603" pitchFamily="34" charset="77"/>
              </a:rPr>
              <a:t>(3), 323–345. </a:t>
            </a:r>
            <a:endParaRPr lang="en-US" sz="1100" dirty="0">
              <a:latin typeface="Tw Cen MT" panose="020B0602020104020603" pitchFamily="34" charset="77"/>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1" dirty="0"/>
          </a:p>
        </p:txBody>
      </p:sp>
      <p:sp>
        <p:nvSpPr>
          <p:cNvPr id="4" name="Slide Number Placeholder 3"/>
          <p:cNvSpPr>
            <a:spLocks noGrp="1"/>
          </p:cNvSpPr>
          <p:nvPr>
            <p:ph type="sldNum" sz="quarter" idx="5"/>
          </p:nvPr>
        </p:nvSpPr>
        <p:spPr/>
        <p:txBody>
          <a:bodyPr/>
          <a:lstStyle/>
          <a:p>
            <a:fld id="{2FC1790C-55D2-46A1-B73D-8A4A436DCF88}" type="slidenum">
              <a:rPr lang="en-US" smtClean="0"/>
              <a:t>42</a:t>
            </a:fld>
            <a:endParaRPr lang="en-US"/>
          </a:p>
        </p:txBody>
      </p:sp>
    </p:spTree>
    <p:extLst>
      <p:ext uri="{BB962C8B-B14F-4D97-AF65-F5344CB8AC3E}">
        <p14:creationId xmlns:p14="http://schemas.microsoft.com/office/powerpoint/2010/main" val="17322993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458ba075eb_0_25: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8" name="Google Shape;438;g458ba075eb_0_25:notes"/>
          <p:cNvSpPr txBox="1">
            <a:spLocks noGrp="1"/>
          </p:cNvSpPr>
          <p:nvPr>
            <p:ph type="body" idx="1"/>
          </p:nvPr>
        </p:nvSpPr>
        <p:spPr>
          <a:xfrm>
            <a:off x="701040" y="4473892"/>
            <a:ext cx="5608200" cy="3660600"/>
          </a:xfrm>
          <a:prstGeom prst="rect">
            <a:avLst/>
          </a:prstGeom>
          <a:noFill/>
          <a:ln>
            <a:noFill/>
          </a:ln>
        </p:spPr>
        <p:txBody>
          <a:bodyPr spcFirstLastPara="1" wrap="square" lIns="93150" tIns="93150" rIns="93150" bIns="93150" anchor="t" anchorCtr="0">
            <a:noAutofit/>
          </a:bodyPr>
          <a:lstStyle/>
          <a:p>
            <a:pPr marL="0" lvl="0" indent="-228600" algn="l" rtl="0">
              <a:spcBef>
                <a:spcPts val="0"/>
              </a:spcBef>
              <a:spcAft>
                <a:spcPts val="0"/>
              </a:spcAft>
              <a:buClr>
                <a:schemeClr val="dk1"/>
              </a:buClr>
              <a:buSzPts val="1400"/>
              <a:buFont typeface="Arial"/>
              <a:buNone/>
            </a:pPr>
            <a:endParaRPr dirty="0"/>
          </a:p>
          <a:p>
            <a:pPr marL="0" lvl="0" indent="-228600" algn="l" rtl="0">
              <a:spcBef>
                <a:spcPts val="0"/>
              </a:spcBef>
              <a:spcAft>
                <a:spcPts val="0"/>
              </a:spcAft>
              <a:buClr>
                <a:schemeClr val="dk1"/>
              </a:buClr>
              <a:buSzPts val="1400"/>
              <a:buFont typeface="Arial"/>
              <a:buNone/>
            </a:pPr>
            <a:r>
              <a:rPr lang="en-US" b="1" dirty="0"/>
              <a:t>To Know</a:t>
            </a:r>
          </a:p>
          <a:p>
            <a:pPr marL="0" lvl="0" indent="-228600" algn="l" rtl="0">
              <a:spcBef>
                <a:spcPts val="0"/>
              </a:spcBef>
              <a:spcAft>
                <a:spcPts val="0"/>
              </a:spcAft>
              <a:buClr>
                <a:schemeClr val="dk1"/>
              </a:buClr>
              <a:buSzPts val="1400"/>
              <a:buFont typeface="Arial"/>
              <a:buNone/>
            </a:pPr>
            <a:r>
              <a:rPr lang="en-US" dirty="0"/>
              <a:t>Make sure participants have their graphic organizers.</a:t>
            </a:r>
            <a:endParaRPr dirty="0"/>
          </a:p>
          <a:p>
            <a:pPr marL="0" lvl="0" indent="-228600" algn="l" rtl="0">
              <a:spcBef>
                <a:spcPts val="0"/>
              </a:spcBef>
              <a:spcAft>
                <a:spcPts val="0"/>
              </a:spcAft>
              <a:buClr>
                <a:schemeClr val="dk1"/>
              </a:buClr>
              <a:buSzPts val="1400"/>
              <a:buFont typeface="Arial"/>
              <a:buNone/>
            </a:pPr>
            <a:endParaRPr lang="en-US" sz="1200" b="1" i="0" u="none" strike="noStrike" cap="none" dirty="0">
              <a:solidFill>
                <a:schemeClr val="dk1"/>
              </a:solidFill>
              <a:latin typeface="Calibri"/>
              <a:ea typeface="Calibri"/>
              <a:cs typeface="Calibri"/>
              <a:sym typeface="Calibri"/>
            </a:endParaRPr>
          </a:p>
          <a:p>
            <a:pPr marL="0" lvl="0" indent="-228600" algn="l" rtl="0">
              <a:spcBef>
                <a:spcPts val="0"/>
              </a:spcBef>
              <a:spcAft>
                <a:spcPts val="0"/>
              </a:spcAft>
              <a:buClr>
                <a:schemeClr val="dk1"/>
              </a:buClr>
              <a:buSzPts val="1400"/>
              <a:buFont typeface="Arial"/>
              <a:buNone/>
            </a:pPr>
            <a:r>
              <a:rPr lang="en-US" sz="1200" b="1" i="0" u="none" strike="noStrike" cap="none" dirty="0">
                <a:solidFill>
                  <a:schemeClr val="dk1"/>
                </a:solidFill>
                <a:latin typeface="Calibri"/>
                <a:ea typeface="Calibri"/>
                <a:cs typeface="Calibri"/>
                <a:sym typeface="Calibri"/>
              </a:rPr>
              <a:t>To Do/To Say</a:t>
            </a:r>
          </a:p>
          <a:p>
            <a:pPr marL="0" lvl="0" indent="-228600" algn="l" rtl="0">
              <a:spcBef>
                <a:spcPts val="0"/>
              </a:spcBef>
              <a:spcAft>
                <a:spcPts val="0"/>
              </a:spcAft>
              <a:buClr>
                <a:schemeClr val="dk1"/>
              </a:buClr>
              <a:buSzPts val="1400"/>
              <a:buFont typeface="Arial"/>
              <a:buNone/>
            </a:pPr>
            <a:r>
              <a:rPr lang="en-US" dirty="0"/>
              <a:t>Give participants time to record personal responses into their graphic organizer. </a:t>
            </a:r>
          </a:p>
          <a:p>
            <a:pPr marL="0" lvl="0" indent="-228600" algn="l" rtl="0">
              <a:spcBef>
                <a:spcPts val="0"/>
              </a:spcBef>
              <a:spcAft>
                <a:spcPts val="0"/>
              </a:spcAft>
              <a:buClr>
                <a:schemeClr val="dk1"/>
              </a:buClr>
              <a:buSzPts val="1400"/>
              <a:buFont typeface="Arial"/>
              <a:buNone/>
            </a:pPr>
            <a:endParaRPr dirty="0"/>
          </a:p>
          <a:p>
            <a:pPr marL="0" lvl="0" indent="-228600" algn="l" rtl="0">
              <a:spcBef>
                <a:spcPts val="0"/>
              </a:spcBef>
              <a:spcAft>
                <a:spcPts val="0"/>
              </a:spcAft>
              <a:buClr>
                <a:schemeClr val="dk1"/>
              </a:buClr>
              <a:buSzPts val="1400"/>
              <a:buFont typeface="Arial"/>
              <a:buNone/>
            </a:pPr>
            <a:r>
              <a:rPr lang="en-US" dirty="0"/>
              <a:t>Take a moment to record what the definition of</a:t>
            </a:r>
            <a:r>
              <a:rPr lang="en-US" b="1" dirty="0"/>
              <a:t> collective teacher efficacy</a:t>
            </a:r>
            <a:r>
              <a:rPr lang="en-US" dirty="0"/>
              <a:t> means to you and record</a:t>
            </a:r>
            <a:r>
              <a:rPr lang="en-US" baseline="0" dirty="0"/>
              <a:t> an </a:t>
            </a:r>
            <a:r>
              <a:rPr lang="en-US" dirty="0"/>
              <a:t>experience (either professional or personal) that you can think of to help personalize the definition. If you have not experienced CTE, record what it would look like, feel like, and sound like in your current position. This is the bullseye and the goal! Use the back of your graphic organizer or create an additional page if using electronically.</a:t>
            </a:r>
            <a:endParaRPr dirty="0"/>
          </a:p>
          <a:p>
            <a:pPr marL="457200" lvl="0" indent="-228600" algn="l" rtl="0">
              <a:spcBef>
                <a:spcPts val="0"/>
              </a:spcBef>
              <a:spcAft>
                <a:spcPts val="0"/>
              </a:spcAft>
              <a:buClr>
                <a:schemeClr val="dk1"/>
              </a:buClr>
              <a:buSzPts val="1400"/>
              <a:buFont typeface="Arial"/>
              <a:buNone/>
            </a:pPr>
            <a:endParaRPr dirty="0"/>
          </a:p>
          <a:p>
            <a:pPr marL="457200" lvl="0" indent="-228600" algn="l" rtl="0">
              <a:spcBef>
                <a:spcPts val="0"/>
              </a:spcBef>
              <a:spcAft>
                <a:spcPts val="0"/>
              </a:spcAft>
              <a:buClr>
                <a:schemeClr val="dk1"/>
              </a:buClr>
              <a:buSzPts val="1400"/>
              <a:buFont typeface="Arial"/>
              <a:buNone/>
            </a:pPr>
            <a:endParaRPr dirty="0"/>
          </a:p>
        </p:txBody>
      </p:sp>
      <p:sp>
        <p:nvSpPr>
          <p:cNvPr id="439" name="Google Shape;439;g458ba075eb_0_25:notes"/>
          <p:cNvSpPr txBox="1">
            <a:spLocks noGrp="1"/>
          </p:cNvSpPr>
          <p:nvPr>
            <p:ph type="sldNum" idx="12"/>
          </p:nvPr>
        </p:nvSpPr>
        <p:spPr>
          <a:xfrm>
            <a:off x="3970938" y="8829967"/>
            <a:ext cx="3037800" cy="466500"/>
          </a:xfrm>
          <a:prstGeom prst="rect">
            <a:avLst/>
          </a:prstGeom>
          <a:noFill/>
          <a:ln>
            <a:noFill/>
          </a:ln>
        </p:spPr>
        <p:txBody>
          <a:bodyPr spcFirstLastPara="1" wrap="square" lIns="93150" tIns="46550" rIns="93150" bIns="46550" anchor="b" anchorCtr="0">
            <a:noAutofit/>
          </a:bodyPr>
          <a:lstStyle/>
          <a:p>
            <a:pPr marL="0" marR="0" lvl="0" indent="0" algn="r" rtl="0">
              <a:lnSpc>
                <a:spcPct val="100000"/>
              </a:lnSpc>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43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b="1" dirty="0"/>
              <a:t>To Know</a:t>
            </a:r>
          </a:p>
          <a:p>
            <a:pPr marL="0" lvl="0" indent="0" algn="l" rtl="0">
              <a:lnSpc>
                <a:spcPct val="100000"/>
              </a:lnSpc>
              <a:spcBef>
                <a:spcPts val="0"/>
              </a:spcBef>
              <a:spcAft>
                <a:spcPts val="0"/>
              </a:spcAft>
              <a:buSzPts val="1400"/>
              <a:buNone/>
            </a:pPr>
            <a:r>
              <a:rPr lang="en-US" dirty="0"/>
              <a:t>The </a:t>
            </a:r>
            <a:r>
              <a:rPr lang="en-US" i="1" dirty="0"/>
              <a:t>Middle School High Five </a:t>
            </a:r>
            <a:r>
              <a:rPr lang="en-US" dirty="0"/>
              <a:t>is an article which is an example of teachers seeing a deficit, being willing to collectively implement change, and observe positive results. This is a down-to-earth, practical example—not a deep dive into research. There are flaws in that there is not documentable proof, but it speaks to collective efficacy. Teachers will jigsaw the reading and surmise the cause/effect, connecting it to collective efficacy. Make copies of the article (address below) for participants to annotate.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sz="1200" b="1" i="0" u="none" strike="noStrike" cap="none" dirty="0">
                <a:solidFill>
                  <a:schemeClr val="dk1"/>
                </a:solidFill>
                <a:latin typeface="Calibri"/>
                <a:ea typeface="Calibri"/>
                <a:cs typeface="Calibri"/>
                <a:sym typeface="Calibri"/>
              </a:rPr>
              <a:t>To Do/To Say</a:t>
            </a:r>
          </a:p>
          <a:p>
            <a:pPr marL="0" lvl="0" indent="0" algn="l" rtl="0">
              <a:lnSpc>
                <a:spcPct val="100000"/>
              </a:lnSpc>
              <a:spcBef>
                <a:spcPts val="0"/>
              </a:spcBef>
              <a:spcAft>
                <a:spcPts val="0"/>
              </a:spcAft>
              <a:buSzPts val="1400"/>
              <a:buNone/>
            </a:pPr>
            <a:r>
              <a:rPr lang="en-US" dirty="0"/>
              <a:t>Look for the cause (problem) and the effect, noting these on the document. Why is this an example of CTE--moving beyond problem solving? When tables complete the work, have table members share their understandings among themselves first, then share findings whole-room. Encourage teachers to provide other examples they have experienced that may be similar.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b="1" dirty="0"/>
              <a:t>References</a:t>
            </a:r>
          </a:p>
          <a:p>
            <a:pPr marL="0" lvl="0" indent="0" algn="l" rtl="0">
              <a:lnSpc>
                <a:spcPct val="100000"/>
              </a:lnSpc>
              <a:spcBef>
                <a:spcPts val="0"/>
              </a:spcBef>
              <a:spcAft>
                <a:spcPts val="0"/>
              </a:spcAft>
              <a:buSzPts val="1400"/>
              <a:buNone/>
            </a:pPr>
            <a:r>
              <a:rPr lang="en-US" sz="1200" b="0" i="0" u="none" strike="noStrike" cap="none" dirty="0">
                <a:solidFill>
                  <a:schemeClr val="dk1"/>
                </a:solidFill>
                <a:effectLst/>
                <a:latin typeface="Calibri"/>
                <a:ea typeface="Calibri"/>
                <a:cs typeface="Calibri"/>
                <a:sym typeface="Calibri"/>
              </a:rPr>
              <a:t>Goodman, A. (2005). Middle school high five: Strategies can triumph. </a:t>
            </a:r>
            <a:r>
              <a:rPr lang="en-US" sz="1200" b="0" i="1" u="none" strike="noStrike" cap="none" dirty="0">
                <a:solidFill>
                  <a:schemeClr val="dk1"/>
                </a:solidFill>
                <a:effectLst/>
                <a:latin typeface="Calibri"/>
                <a:ea typeface="Calibri"/>
                <a:cs typeface="Calibri"/>
                <a:sym typeface="Calibri"/>
              </a:rPr>
              <a:t>Voices from the Middle</a:t>
            </a:r>
            <a:r>
              <a:rPr lang="en-US" sz="1200" b="0" i="0" u="none" strike="noStrike" cap="none" dirty="0">
                <a:solidFill>
                  <a:schemeClr val="dk1"/>
                </a:solidFill>
                <a:effectLst/>
                <a:latin typeface="Calibri"/>
                <a:ea typeface="Calibri"/>
                <a:cs typeface="Calibri"/>
                <a:sym typeface="Calibri"/>
              </a:rPr>
              <a:t>,</a:t>
            </a:r>
            <a:r>
              <a:rPr lang="en-US" sz="1200" b="0" i="1" u="none" strike="noStrike" cap="none" dirty="0">
                <a:solidFill>
                  <a:schemeClr val="dk1"/>
                </a:solidFill>
                <a:effectLst/>
                <a:latin typeface="Calibri"/>
                <a:ea typeface="Calibri"/>
                <a:cs typeface="Calibri"/>
                <a:sym typeface="Calibri"/>
              </a:rPr>
              <a:t> 13</a:t>
            </a:r>
            <a:r>
              <a:rPr lang="en-US" sz="1200" b="0" i="0" u="none" strike="noStrike" cap="none" dirty="0">
                <a:solidFill>
                  <a:schemeClr val="dk1"/>
                </a:solidFill>
                <a:effectLst/>
                <a:latin typeface="Calibri"/>
                <a:ea typeface="Calibri"/>
                <a:cs typeface="Calibri"/>
                <a:sym typeface="Calibri"/>
              </a:rPr>
              <a:t>(2), 12-19. Retrieved from </a:t>
            </a:r>
            <a:r>
              <a:rPr lang="en-US" sz="1200" b="0" i="0" u="sng" strike="noStrike" cap="none" dirty="0">
                <a:solidFill>
                  <a:schemeClr val="dk1"/>
                </a:solidFill>
                <a:effectLst/>
                <a:latin typeface="Calibri"/>
                <a:ea typeface="Calibri"/>
                <a:cs typeface="Calibri"/>
                <a:sym typeface="Calibri"/>
                <a:hlinkClick r:id="rId3"/>
              </a:rPr>
              <a:t>https://www.ncte.org/library/NCTEFiles/Resources/Journals/VM/0132-dec05/VM0132Middle.pdf</a:t>
            </a:r>
            <a:r>
              <a:rPr lang="en-US" sz="1200" b="0" i="0" u="none" strike="noStrike" cap="none" dirty="0">
                <a:solidFill>
                  <a:schemeClr val="dk1"/>
                </a:solidFill>
                <a:effectLst/>
                <a:latin typeface="Calibri"/>
                <a:ea typeface="Calibri"/>
                <a:cs typeface="Calibri"/>
                <a:sym typeface="Calibri"/>
              </a:rPr>
              <a:t> </a:t>
            </a:r>
          </a:p>
          <a:p>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693514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13: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3" name="Google Shape;453;p13:notes"/>
          <p:cNvSpPr txBox="1">
            <a:spLocks noGrp="1"/>
          </p:cNvSpPr>
          <p:nvPr>
            <p:ph type="body" idx="1"/>
          </p:nvPr>
        </p:nvSpPr>
        <p:spPr>
          <a:xfrm>
            <a:off x="701040" y="4473892"/>
            <a:ext cx="5608320" cy="3660458"/>
          </a:xfrm>
          <a:prstGeom prst="rect">
            <a:avLst/>
          </a:prstGeom>
          <a:noFill/>
          <a:ln>
            <a:noFill/>
          </a:ln>
        </p:spPr>
        <p:txBody>
          <a:bodyPr spcFirstLastPara="1" wrap="square" lIns="93150" tIns="93150" rIns="93150" bIns="93150" anchor="t" anchorCtr="0">
            <a:noAutofit/>
          </a:bodyPr>
          <a:lstStyle/>
          <a:p>
            <a:pPr marL="0" marR="0" lvl="0" indent="-228600" algn="l" rtl="0">
              <a:lnSpc>
                <a:spcPct val="100000"/>
              </a:lnSpc>
              <a:spcBef>
                <a:spcPts val="0"/>
              </a:spcBef>
              <a:spcAft>
                <a:spcPts val="0"/>
              </a:spcAft>
              <a:buClr>
                <a:srgbClr val="000000"/>
              </a:buClr>
              <a:buSzPts val="1400"/>
              <a:buFont typeface="Arial"/>
              <a:buNone/>
            </a:pPr>
            <a:r>
              <a:rPr lang="en-US" sz="1200" b="1" i="0" u="none" strike="noStrike" cap="none" dirty="0">
                <a:solidFill>
                  <a:schemeClr val="dk1"/>
                </a:solidFill>
                <a:latin typeface="Calibri"/>
                <a:ea typeface="Calibri"/>
                <a:cs typeface="Calibri"/>
                <a:sym typeface="Calibri"/>
              </a:rPr>
              <a:t>To Know</a:t>
            </a:r>
          </a:p>
          <a:p>
            <a:pPr marL="0" marR="0" lvl="0" indent="-22860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This is a visual display of the difference between teacher efficacy and collective teacher efficacy. </a:t>
            </a:r>
            <a:endParaRPr lang="en-US" sz="1200" b="1" i="0" u="none" strike="noStrike" cap="none" dirty="0">
              <a:solidFill>
                <a:schemeClr val="dk1"/>
              </a:solidFill>
              <a:latin typeface="Calibri"/>
              <a:ea typeface="Calibri"/>
              <a:cs typeface="Calibri"/>
              <a:sym typeface="Calibri"/>
            </a:endParaRPr>
          </a:p>
          <a:p>
            <a:pPr marL="0" marR="0" lvl="0" indent="-228600" algn="l" rtl="0">
              <a:lnSpc>
                <a:spcPct val="100000"/>
              </a:lnSpc>
              <a:spcBef>
                <a:spcPts val="0"/>
              </a:spcBef>
              <a:spcAft>
                <a:spcPts val="0"/>
              </a:spcAft>
              <a:buClr>
                <a:srgbClr val="000000"/>
              </a:buClr>
              <a:buSzPts val="1400"/>
              <a:buFont typeface="Arial"/>
              <a:buNone/>
            </a:pPr>
            <a:endParaRPr lang="en-US" sz="1200" b="1" i="0" u="none" strike="noStrike" cap="none" dirty="0">
              <a:solidFill>
                <a:schemeClr val="dk1"/>
              </a:solidFill>
              <a:latin typeface="Calibri"/>
              <a:ea typeface="Calibri"/>
              <a:cs typeface="Calibri"/>
              <a:sym typeface="Calibri"/>
            </a:endParaRPr>
          </a:p>
          <a:p>
            <a:pPr marL="0" marR="0" lvl="0" indent="-228600" algn="l" rtl="0">
              <a:lnSpc>
                <a:spcPct val="100000"/>
              </a:lnSpc>
              <a:spcBef>
                <a:spcPts val="0"/>
              </a:spcBef>
              <a:spcAft>
                <a:spcPts val="0"/>
              </a:spcAft>
              <a:buClr>
                <a:srgbClr val="000000"/>
              </a:buClr>
              <a:buSzPts val="1400"/>
              <a:buFont typeface="Arial"/>
              <a:buNone/>
            </a:pPr>
            <a:r>
              <a:rPr lang="en-US" sz="1200" b="1" i="0" u="none" strike="noStrike" cap="none" dirty="0">
                <a:solidFill>
                  <a:schemeClr val="dk1"/>
                </a:solidFill>
                <a:latin typeface="Calibri"/>
                <a:ea typeface="Calibri"/>
                <a:cs typeface="Calibri"/>
                <a:sym typeface="Calibri"/>
              </a:rPr>
              <a:t>To Do/To Say</a:t>
            </a:r>
          </a:p>
          <a:p>
            <a:pPr marL="0" marR="0" lvl="0" indent="-228600" algn="l" rtl="0">
              <a:lnSpc>
                <a:spcPct val="100000"/>
              </a:lnSpc>
              <a:spcBef>
                <a:spcPts val="0"/>
              </a:spcBef>
              <a:spcAft>
                <a:spcPts val="0"/>
              </a:spcAft>
              <a:buClr>
                <a:srgbClr val="000000"/>
              </a:buClr>
              <a:buSzPts val="1400"/>
              <a:buFont typeface="Arial"/>
              <a:buNone/>
            </a:pPr>
            <a:r>
              <a:rPr lang="en-US" dirty="0"/>
              <a:t>Look at the visual that illustrates the strength and capacity of a collective strength and approach. </a:t>
            </a:r>
            <a:endParaRPr sz="1200" b="0" i="0" u="none" strike="noStrike" cap="none" dirty="0">
              <a:solidFill>
                <a:schemeClr val="dk1"/>
              </a:solidFill>
              <a:latin typeface="Calibri"/>
              <a:ea typeface="Calibri"/>
              <a:cs typeface="Calibri"/>
              <a:sym typeface="Calibri"/>
            </a:endParaRPr>
          </a:p>
        </p:txBody>
      </p:sp>
      <p:sp>
        <p:nvSpPr>
          <p:cNvPr id="454" name="Google Shape;454;p13:notes"/>
          <p:cNvSpPr txBox="1">
            <a:spLocks noGrp="1"/>
          </p:cNvSpPr>
          <p:nvPr>
            <p:ph type="sldNum" idx="12"/>
          </p:nvPr>
        </p:nvSpPr>
        <p:spPr>
          <a:xfrm>
            <a:off x="3970938" y="8829967"/>
            <a:ext cx="3037840" cy="466433"/>
          </a:xfrm>
          <a:prstGeom prst="rect">
            <a:avLst/>
          </a:prstGeom>
          <a:noFill/>
          <a:ln>
            <a:noFill/>
          </a:ln>
        </p:spPr>
        <p:txBody>
          <a:bodyPr spcFirstLastPara="1" wrap="square" lIns="93150" tIns="46550" rIns="93150" bIns="46550" anchor="b" anchorCtr="0">
            <a:noAutofit/>
          </a:bodyPr>
          <a:lstStyle/>
          <a:p>
            <a:pPr marL="0" marR="0" lvl="0" indent="0" algn="r" rtl="0">
              <a:lnSpc>
                <a:spcPct val="100000"/>
              </a:lnSpc>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45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472c1a1312_1_0: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1" name="Google Shape;471;g472c1a1312_1_0:notes"/>
          <p:cNvSpPr txBox="1">
            <a:spLocks noGrp="1"/>
          </p:cNvSpPr>
          <p:nvPr>
            <p:ph type="body" idx="1"/>
          </p:nvPr>
        </p:nvSpPr>
        <p:spPr>
          <a:xfrm>
            <a:off x="701040" y="4473892"/>
            <a:ext cx="5608200" cy="3660600"/>
          </a:xfrm>
          <a:prstGeom prst="rect">
            <a:avLst/>
          </a:prstGeom>
          <a:noFill/>
          <a:ln>
            <a:noFill/>
          </a:ln>
        </p:spPr>
        <p:txBody>
          <a:bodyPr spcFirstLastPara="1" wrap="square" lIns="93150" tIns="93150" rIns="93150" bIns="93150" anchor="t" anchorCtr="0">
            <a:noAutofit/>
          </a:bodyPr>
          <a:lstStyle/>
          <a:p>
            <a:pPr marL="0" lvl="0" indent="-228600" algn="l" rtl="0">
              <a:spcBef>
                <a:spcPts val="0"/>
              </a:spcBef>
              <a:spcAft>
                <a:spcPts val="0"/>
              </a:spcAft>
              <a:buClr>
                <a:schemeClr val="dk1"/>
              </a:buClr>
              <a:buSzPts val="1400"/>
              <a:buFont typeface="Arial"/>
              <a:buNone/>
            </a:pPr>
            <a:r>
              <a:rPr lang="en-US" b="1" dirty="0"/>
              <a:t>To Know</a:t>
            </a:r>
          </a:p>
          <a:p>
            <a:pPr marL="0" lvl="0" indent="-228600" algn="l" rtl="0">
              <a:spcBef>
                <a:spcPts val="0"/>
              </a:spcBef>
              <a:spcAft>
                <a:spcPts val="0"/>
              </a:spcAft>
              <a:buClr>
                <a:schemeClr val="dk1"/>
              </a:buClr>
              <a:buSzPts val="1400"/>
              <a:buFont typeface="Arial"/>
              <a:buNone/>
            </a:pPr>
            <a:r>
              <a:rPr lang="en-US" dirty="0"/>
              <a:t>Use the same handout for the next slides.</a:t>
            </a:r>
            <a:endParaRPr dirty="0"/>
          </a:p>
          <a:p>
            <a:pPr marL="0" lvl="0" indent="-228600" algn="l" rtl="0">
              <a:spcBef>
                <a:spcPts val="0"/>
              </a:spcBef>
              <a:spcAft>
                <a:spcPts val="0"/>
              </a:spcAft>
              <a:buClr>
                <a:schemeClr val="dk1"/>
              </a:buClr>
              <a:buSzPts val="1400"/>
              <a:buFont typeface="Arial"/>
              <a:buNone/>
            </a:pPr>
            <a:endParaRPr dirty="0"/>
          </a:p>
          <a:p>
            <a:pPr marL="0" lvl="0" indent="-228600" algn="l" rtl="0">
              <a:spcBef>
                <a:spcPts val="0"/>
              </a:spcBef>
              <a:spcAft>
                <a:spcPts val="0"/>
              </a:spcAft>
              <a:buClr>
                <a:schemeClr val="dk1"/>
              </a:buClr>
              <a:buSzPts val="1400"/>
              <a:buFont typeface="Arial"/>
              <a:buNone/>
            </a:pPr>
            <a:r>
              <a:rPr lang="en-US" sz="1200" b="1" i="0" u="none" strike="noStrike" cap="none" dirty="0">
                <a:solidFill>
                  <a:schemeClr val="dk1"/>
                </a:solidFill>
                <a:latin typeface="Calibri"/>
                <a:ea typeface="Calibri"/>
                <a:cs typeface="Calibri"/>
                <a:sym typeface="Calibri"/>
              </a:rPr>
              <a:t>To Do/Say</a:t>
            </a:r>
          </a:p>
          <a:p>
            <a:pPr marL="0" lvl="0" indent="-228600" algn="l" rtl="0">
              <a:spcBef>
                <a:spcPts val="0"/>
              </a:spcBef>
              <a:spcAft>
                <a:spcPts val="0"/>
              </a:spcAft>
              <a:buClr>
                <a:schemeClr val="dk1"/>
              </a:buClr>
              <a:buSzPts val="1400"/>
              <a:buFont typeface="Arial"/>
              <a:buNone/>
            </a:pPr>
            <a:r>
              <a:rPr lang="en-US" dirty="0"/>
              <a:t>We will now being moving into the four sources of Collective Teacher Efficacy. We will again be using the graphic organizer to process personal experiences from which we can draw to understand. Have participants locate their personal graphic organizer and start to think about how we proactively set up experiences in our school to experience and build upon. The outside four boxes will now be used.</a:t>
            </a:r>
          </a:p>
          <a:p>
            <a:pPr marL="457200" lvl="0" indent="-228600" algn="l" rtl="0">
              <a:spcBef>
                <a:spcPts val="0"/>
              </a:spcBef>
              <a:spcAft>
                <a:spcPts val="0"/>
              </a:spcAft>
              <a:buClr>
                <a:schemeClr val="dk1"/>
              </a:buClr>
              <a:buSzPts val="1400"/>
              <a:buFont typeface="Arial"/>
              <a:buNone/>
            </a:pPr>
            <a:endParaRPr dirty="0"/>
          </a:p>
        </p:txBody>
      </p:sp>
      <p:sp>
        <p:nvSpPr>
          <p:cNvPr id="472" name="Google Shape;472;g472c1a1312_1_0:notes"/>
          <p:cNvSpPr txBox="1">
            <a:spLocks noGrp="1"/>
          </p:cNvSpPr>
          <p:nvPr>
            <p:ph type="sldNum" idx="12"/>
          </p:nvPr>
        </p:nvSpPr>
        <p:spPr>
          <a:xfrm>
            <a:off x="3970938" y="8829967"/>
            <a:ext cx="3037800" cy="466500"/>
          </a:xfrm>
          <a:prstGeom prst="rect">
            <a:avLst/>
          </a:prstGeom>
          <a:noFill/>
          <a:ln>
            <a:noFill/>
          </a:ln>
        </p:spPr>
        <p:txBody>
          <a:bodyPr spcFirstLastPara="1" wrap="square" lIns="93150" tIns="46550" rIns="93150" bIns="46550" anchor="b" anchorCtr="0">
            <a:noAutofit/>
          </a:bodyPr>
          <a:lstStyle/>
          <a:p>
            <a:pPr marL="0" marR="0" lvl="0" indent="0" algn="r" rtl="0">
              <a:lnSpc>
                <a:spcPct val="100000"/>
              </a:lnSpc>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47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To Know</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These are the four main sources of efficacy.  </a:t>
            </a:r>
          </a:p>
          <a:p>
            <a:pPr marL="171450" indent="-171450">
              <a:buClr>
                <a:srgbClr val="000000"/>
              </a:buClr>
              <a:buSzPts val="1400"/>
              <a:buFont typeface="Wingdings" panose="05000000000000000000" pitchFamily="2" charset="2"/>
              <a:buChar char="§"/>
            </a:pPr>
            <a:r>
              <a:rPr lang="en-US" u="sng" dirty="0"/>
              <a:t>Mastery experience</a:t>
            </a:r>
            <a:r>
              <a:rPr lang="en-US" u="none" dirty="0"/>
              <a:t> is</a:t>
            </a:r>
            <a:r>
              <a:rPr lang="en-US" dirty="0"/>
              <a:t> when you experience success firsthand. This is the most effective way of creating a strong sense of self-efficacy. Successes build a robust belief in one’s personal efficacy. A resilient sense of efficacy requires experience in overcoming obstacles through perseverant effort. </a:t>
            </a:r>
          </a:p>
          <a:p>
            <a:pPr marL="171450" indent="-171450">
              <a:buClr>
                <a:srgbClr val="000000"/>
              </a:buClr>
              <a:buSzPts val="1400"/>
              <a:buFont typeface="Wingdings" panose="05000000000000000000" pitchFamily="2" charset="2"/>
              <a:buChar char="§"/>
            </a:pPr>
            <a:r>
              <a:rPr lang="en-US" u="sng" dirty="0"/>
              <a:t>Vicarious experience</a:t>
            </a:r>
            <a:r>
              <a:rPr lang="en-US" dirty="0"/>
              <a:t> occurs when success is modeled. Seeing people similar to oneself </a:t>
            </a:r>
            <a:r>
              <a:rPr lang="en-US" dirty="0">
                <a:solidFill>
                  <a:schemeClr val="dk1"/>
                </a:solidFill>
                <a:ea typeface="Calibri"/>
                <a:cs typeface="Calibri"/>
                <a:sym typeface="Calibri"/>
              </a:rPr>
              <a:t>succeed by sustained effort raises observers' beliefs that they too possess the capabilities to master comparable activities required to succeed. </a:t>
            </a:r>
            <a:endParaRPr lang="en-US" sz="1200" b="0" i="0" u="none" strike="noStrike" cap="none" dirty="0">
              <a:solidFill>
                <a:schemeClr val="tx1"/>
              </a:solidFill>
              <a:latin typeface="Calibri"/>
              <a:ea typeface="Calibri"/>
              <a:cs typeface="Calibri"/>
              <a:sym typeface="Calibri"/>
            </a:endParaRPr>
          </a:p>
          <a:p>
            <a:pPr marL="171450" indent="-171450">
              <a:buClr>
                <a:srgbClr val="000000"/>
              </a:buClr>
              <a:buSzPts val="1400"/>
              <a:buFont typeface="Wingdings" panose="05000000000000000000" pitchFamily="2" charset="2"/>
              <a:buChar char="§"/>
            </a:pPr>
            <a:r>
              <a:rPr lang="en-US" u="sng" dirty="0"/>
              <a:t>Social persuasion</a:t>
            </a:r>
            <a:r>
              <a:rPr lang="en-US" dirty="0"/>
              <a:t> is when a trusted source gives feedback and encouragement. </a:t>
            </a:r>
            <a:r>
              <a:rPr lang="en-US" dirty="0">
                <a:solidFill>
                  <a:schemeClr val="dk1"/>
                </a:solidFill>
                <a:ea typeface="Calibri"/>
                <a:cs typeface="Calibri"/>
                <a:sym typeface="Calibri"/>
              </a:rPr>
              <a:t>People who are persuaded verbally that they possess the capabilities to master given activities are more likely to mobilize greater effort and sustain it than if they harbor self-doubts and dwell on personal deficiencies when problems arise. To the extent that persuasive boosts perceived self-efficacy leads people to try hard enough to succeed, promote development of skills, and a sense of personal efficacy. </a:t>
            </a:r>
            <a:r>
              <a:rPr lang="en-US" dirty="0"/>
              <a:t> </a:t>
            </a:r>
          </a:p>
          <a:p>
            <a:pPr marL="171450" indent="-171450">
              <a:buClr>
                <a:srgbClr val="000000"/>
              </a:buClr>
              <a:buSzPts val="1400"/>
              <a:buFont typeface="Wingdings" panose="05000000000000000000" pitchFamily="2" charset="2"/>
              <a:buChar char="§"/>
            </a:pPr>
            <a:r>
              <a:rPr lang="en-US" u="sng" dirty="0"/>
              <a:t>Affective state</a:t>
            </a:r>
            <a:r>
              <a:rPr lang="en-US" dirty="0"/>
              <a:t> is the actual physiological effect. People also rely partly on their emotional state to judge their capabilities. </a:t>
            </a:r>
            <a:r>
              <a:rPr lang="en-US" dirty="0">
                <a:solidFill>
                  <a:schemeClr val="dk1"/>
                </a:solidFill>
                <a:ea typeface="Calibri"/>
                <a:cs typeface="Calibri"/>
                <a:sym typeface="Calibri"/>
              </a:rPr>
              <a:t>Positive mood enhances perceived self-efficacy, despondent mood diminishes it. The fourth way of modifying self-beliefs of efficacy is to reduce people's stress reactions and alter their negative emotional proclivities and interpretations of their physical states. People who have a high sense of efficacy are likely to view their state of affective arousal as an energizing facilitator of performance, whereas those who are beset by self-doubt regard their arousal as a debilitating. </a:t>
            </a:r>
            <a:endParaRPr lang="en-US" dirty="0">
              <a:effectLst/>
            </a:endParaRPr>
          </a:p>
          <a:p>
            <a:pPr indent="-234841" defTabSz="939363">
              <a:buClr>
                <a:srgbClr val="000000"/>
              </a:buClr>
              <a:buSzPts val="1400"/>
              <a:defRPr/>
            </a:pPr>
            <a:endParaRPr lang="en-US" dirty="0"/>
          </a:p>
          <a:p>
            <a:pPr marL="0" indent="-234841">
              <a:buClr>
                <a:srgbClr val="000000"/>
              </a:buClr>
              <a:buSzPts val="1400"/>
            </a:pPr>
            <a:r>
              <a:rPr lang="en-US" sz="1200" b="1" i="0" u="none" strike="noStrike" cap="none" dirty="0">
                <a:solidFill>
                  <a:schemeClr val="dk1"/>
                </a:solidFill>
                <a:latin typeface="Calibri"/>
                <a:ea typeface="Calibri"/>
                <a:cs typeface="Calibri"/>
                <a:sym typeface="Calibri"/>
              </a:rPr>
              <a:t>To Do/Say</a:t>
            </a:r>
          </a:p>
          <a:p>
            <a:pPr marL="0" indent="-234841">
              <a:buClr>
                <a:srgbClr val="000000"/>
              </a:buClr>
              <a:buSzPts val="1400"/>
            </a:pPr>
            <a:r>
              <a:rPr lang="en-US" dirty="0"/>
              <a:t>Show slide</a:t>
            </a:r>
          </a:p>
          <a:p>
            <a:pPr indent="-234841">
              <a:buClr>
                <a:srgbClr val="000000"/>
              </a:buClr>
              <a:buSzPts val="1400"/>
            </a:pPr>
            <a:endParaRPr lang="en-US" dirty="0"/>
          </a:p>
          <a:p>
            <a:pPr marL="0" indent="-234841">
              <a:buClr>
                <a:srgbClr val="000000"/>
              </a:buClr>
              <a:buSzPts val="1400"/>
            </a:pPr>
            <a:r>
              <a:rPr lang="en-US" dirty="0"/>
              <a:t>You may remember this information from the Base Module. These are the four main ways that people build efficacy.</a:t>
            </a:r>
          </a:p>
          <a:p>
            <a:pPr marL="171450" indent="-171450">
              <a:buClr>
                <a:srgbClr val="000000"/>
              </a:buClr>
              <a:buSzPts val="1400"/>
              <a:buFont typeface="Wingdings" panose="05000000000000000000" pitchFamily="2" charset="2"/>
              <a:buChar char="§"/>
            </a:pPr>
            <a:r>
              <a:rPr lang="en-US" u="sng" dirty="0"/>
              <a:t>Mastery experience</a:t>
            </a:r>
            <a:r>
              <a:rPr lang="en-US" dirty="0"/>
              <a:t> is when you experience success firsthand. </a:t>
            </a:r>
          </a:p>
          <a:p>
            <a:pPr marL="171450" indent="-171450">
              <a:buClr>
                <a:srgbClr val="000000"/>
              </a:buClr>
              <a:buSzPts val="1400"/>
              <a:buFont typeface="Wingdings" panose="05000000000000000000" pitchFamily="2" charset="2"/>
              <a:buChar char="§"/>
            </a:pPr>
            <a:r>
              <a:rPr lang="en-US" u="sng" dirty="0"/>
              <a:t>Vicarious experience</a:t>
            </a:r>
            <a:r>
              <a:rPr lang="en-US" dirty="0"/>
              <a:t> occurs when you see others succeed and it raises your belief that you too could do something. </a:t>
            </a:r>
          </a:p>
          <a:p>
            <a:pPr marL="171450" indent="-171450">
              <a:buClr>
                <a:srgbClr val="000000"/>
              </a:buClr>
              <a:buSzPts val="1400"/>
              <a:buFont typeface="Wingdings" panose="05000000000000000000" pitchFamily="2" charset="2"/>
              <a:buChar char="§"/>
            </a:pPr>
            <a:r>
              <a:rPr lang="en-US" u="sng" dirty="0"/>
              <a:t>Social persuasion</a:t>
            </a:r>
            <a:r>
              <a:rPr lang="en-US" dirty="0"/>
              <a:t> is when someone motivates you to believe you can achieve a goal. </a:t>
            </a:r>
          </a:p>
          <a:p>
            <a:pPr marL="171450" indent="-171450">
              <a:buClr>
                <a:srgbClr val="000000"/>
              </a:buClr>
              <a:buSzPts val="1400"/>
              <a:buFont typeface="Wingdings" panose="05000000000000000000" pitchFamily="2" charset="2"/>
              <a:buChar char="§"/>
            </a:pPr>
            <a:r>
              <a:rPr lang="en-US" u="sng" dirty="0"/>
              <a:t>Affective state</a:t>
            </a:r>
            <a:r>
              <a:rPr lang="en-US" dirty="0"/>
              <a:t> is how your emotional state affects your belief in your ability.</a:t>
            </a:r>
          </a:p>
          <a:p>
            <a:pPr>
              <a:buClr>
                <a:srgbClr val="000000"/>
              </a:buClr>
              <a:buSzPts val="1400"/>
            </a:pPr>
            <a:endParaRPr lang="en-US" dirty="0"/>
          </a:p>
          <a:p>
            <a:pPr marL="0">
              <a:buClr>
                <a:srgbClr val="000000"/>
              </a:buClr>
              <a:buSzPts val="1400"/>
            </a:pPr>
            <a:r>
              <a:rPr lang="en-US" b="1" dirty="0"/>
              <a:t>References</a:t>
            </a:r>
          </a:p>
          <a:p>
            <a:pPr marL="0" defTabSz="939363">
              <a:buClr>
                <a:srgbClr val="000000"/>
              </a:buClr>
              <a:buSzPts val="1400"/>
              <a:defRPr/>
            </a:pPr>
            <a:r>
              <a:rPr lang="en-US" dirty="0">
                <a:solidFill>
                  <a:schemeClr val="dk1"/>
                </a:solidFill>
                <a:ea typeface="Calibri"/>
                <a:cs typeface="Calibri"/>
                <a:sym typeface="Calibri"/>
              </a:rPr>
              <a:t>Bandura, A. (1994). Self-efficacy. In V. S. </a:t>
            </a:r>
            <a:r>
              <a:rPr lang="en-US" dirty="0" err="1">
                <a:solidFill>
                  <a:schemeClr val="dk1"/>
                </a:solidFill>
                <a:ea typeface="Calibri"/>
                <a:cs typeface="Calibri"/>
                <a:sym typeface="Calibri"/>
              </a:rPr>
              <a:t>Ramachaudran</a:t>
            </a:r>
            <a:r>
              <a:rPr lang="en-US" dirty="0">
                <a:solidFill>
                  <a:schemeClr val="dk1"/>
                </a:solidFill>
                <a:ea typeface="Calibri"/>
                <a:cs typeface="Calibri"/>
                <a:sym typeface="Calibri"/>
              </a:rPr>
              <a:t> (Ed.), </a:t>
            </a:r>
            <a:r>
              <a:rPr lang="en-US" i="1" dirty="0">
                <a:solidFill>
                  <a:schemeClr val="dk1"/>
                </a:solidFill>
                <a:ea typeface="Calibri"/>
                <a:cs typeface="Calibri"/>
                <a:sym typeface="Calibri"/>
              </a:rPr>
              <a:t>Encyclopedia of human behavior </a:t>
            </a:r>
            <a:r>
              <a:rPr lang="en-US" dirty="0">
                <a:solidFill>
                  <a:schemeClr val="dk1"/>
                </a:solidFill>
                <a:ea typeface="Calibri"/>
                <a:cs typeface="Calibri"/>
                <a:sym typeface="Calibri"/>
              </a:rPr>
              <a:t>(Vol. 4, pp. 71-81). New York: Academic Press. (Reprinted in H. Friedman [Ed.], </a:t>
            </a:r>
            <a:r>
              <a:rPr lang="en-US" i="1" dirty="0">
                <a:solidFill>
                  <a:schemeClr val="dk1"/>
                </a:solidFill>
                <a:ea typeface="Calibri"/>
                <a:cs typeface="Calibri"/>
                <a:sym typeface="Calibri"/>
              </a:rPr>
              <a:t>Encyclopedia of mental health</a:t>
            </a:r>
            <a:r>
              <a:rPr lang="en-US" dirty="0">
                <a:solidFill>
                  <a:schemeClr val="dk1"/>
                </a:solidFill>
                <a:ea typeface="Calibri"/>
                <a:cs typeface="Calibri"/>
                <a:sym typeface="Calibri"/>
              </a:rPr>
              <a:t>. San Diego: Academic Press, 1998). </a:t>
            </a:r>
          </a:p>
          <a:p>
            <a:pPr>
              <a:buClr>
                <a:srgbClr val="000000"/>
              </a:buClr>
              <a:buSzPts val="1400"/>
            </a:pPr>
            <a:endParaRPr lang="en-US" b="1"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734792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b="1" dirty="0"/>
              <a:t>To Know</a:t>
            </a:r>
          </a:p>
          <a:p>
            <a:pPr marL="0" indent="0"/>
            <a:r>
              <a:rPr lang="en-US" dirty="0"/>
              <a:t>Mastery experiences are the strongest sources for CTE. </a:t>
            </a:r>
            <a:r>
              <a:rPr lang="en-US" sz="1200" b="0" i="0" u="none" strike="noStrike" cap="none" dirty="0">
                <a:solidFill>
                  <a:schemeClr val="dk1"/>
                </a:solidFill>
                <a:effectLst/>
                <a:latin typeface="Calibri"/>
                <a:ea typeface="Calibri"/>
                <a:cs typeface="Calibri"/>
                <a:sym typeface="Calibri"/>
              </a:rPr>
              <a:t>People's beliefs about their efficacy can be developed by four main sources of influence. The most effective way of creating a strong sense of efficacy is through mastery experiences. Successes build a robust belief in</a:t>
            </a:r>
            <a:r>
              <a:rPr lang="en-US" sz="1200" b="0" i="0" u="none" strike="noStrike" cap="none" baseline="0"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one's personal efficacy. Failures undermine it, especially if failures occur before a sense of efficacy is firmly established. </a:t>
            </a:r>
            <a:endParaRPr lang="en-US" dirty="0">
              <a:effectLst/>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effectLst/>
                <a:latin typeface="Calibri"/>
                <a:ea typeface="Calibri"/>
                <a:cs typeface="Calibri"/>
                <a:sym typeface="Calibri"/>
              </a:rPr>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effectLst/>
                <a:latin typeface="Calibri"/>
                <a:ea typeface="Calibri"/>
                <a:cs typeface="Calibri"/>
                <a:sym typeface="Calibri"/>
              </a:rPr>
              <a:t>If people experience only easy successes they come to expect quick results and are easily discouraged by failure. A resilient sense of efficacy requires experience in overcoming obstacles through perseverant effort. Some setbacks and difficulties in human pursuits serve a useful purpose in teaching that success usually requires sustained effort. After people become convinced they have what it takes to succeed, they persevere in the face of adversity and quickly rebound from setbacks. By sticking it out through tough times, they emerge stronger from adversity.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i="0" u="none" strike="noStrike" cap="none" dirty="0">
                <a:solidFill>
                  <a:schemeClr val="dk1"/>
                </a:solidFill>
                <a:latin typeface="Calibri"/>
                <a:ea typeface="Calibri"/>
                <a:cs typeface="Calibri"/>
                <a:sym typeface="Calibri"/>
              </a:rPr>
              <a:t>To Do/Say</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Show slide </a:t>
            </a:r>
          </a:p>
          <a:p>
            <a:pPr marL="0" marR="0" lvl="0" indent="0" algn="l" rtl="0">
              <a:lnSpc>
                <a:spcPct val="100000"/>
              </a:lnSpc>
              <a:spcBef>
                <a:spcPts val="0"/>
              </a:spcBef>
              <a:spcAft>
                <a:spcPts val="0"/>
              </a:spcAft>
              <a:buClr>
                <a:srgbClr val="000000"/>
              </a:buClr>
              <a:buSzPts val="1400"/>
              <a:buFont typeface="Arial"/>
              <a:buNone/>
            </a:pPr>
            <a:r>
              <a:rPr lang="en-US" dirty="0"/>
              <a:t>	</a:t>
            </a:r>
          </a:p>
          <a:p>
            <a:pPr marL="0" marR="0" lvl="0" indent="0" algn="l" rtl="0">
              <a:lnSpc>
                <a:spcPct val="100000"/>
              </a:lnSpc>
              <a:spcBef>
                <a:spcPts val="0"/>
              </a:spcBef>
              <a:spcAft>
                <a:spcPts val="0"/>
              </a:spcAft>
              <a:buClr>
                <a:srgbClr val="000000"/>
              </a:buClr>
              <a:buSzPts val="1400"/>
              <a:buFont typeface="Arial"/>
              <a:buNone/>
            </a:pPr>
            <a:r>
              <a:rPr lang="en-US" dirty="0"/>
              <a:t>The most powerful source of CTE is mastery experiences. When a person or team experiences success (mastery) and attributes that success to causes within their control, collective efficacy increases and the team comes to expect that effective performances can be repeated.  </a:t>
            </a:r>
          </a:p>
          <a:p>
            <a:pPr marL="0" marR="0" lvl="0" indent="0" algn="l" rtl="0">
              <a:lnSpc>
                <a:spcPct val="100000"/>
              </a:lnSpc>
              <a:spcBef>
                <a:spcPts val="0"/>
              </a:spcBef>
              <a:spcAft>
                <a:spcPts val="0"/>
              </a:spcAft>
              <a:buClr>
                <a:srgbClr val="000000"/>
              </a:buClr>
              <a:buSzPts val="1400"/>
              <a:buFont typeface="Arial"/>
              <a:buNone/>
            </a:pPr>
            <a:endParaRPr lang="en-US" dirty="0"/>
          </a:p>
          <a:p>
            <a:pPr marL="0" marR="0" lvl="0" indent="0" algn="l" rtl="0">
              <a:lnSpc>
                <a:spcPct val="100000"/>
              </a:lnSpc>
              <a:spcBef>
                <a:spcPts val="0"/>
              </a:spcBef>
              <a:spcAft>
                <a:spcPts val="0"/>
              </a:spcAft>
              <a:buClr>
                <a:srgbClr val="000000"/>
              </a:buClr>
              <a:buSzPts val="1400"/>
              <a:buFont typeface="Arial"/>
              <a:buNone/>
            </a:pPr>
            <a:r>
              <a:rPr lang="en-US" dirty="0"/>
              <a:t>Goddard, Hoy, &amp; Hoy (2004) explained that past school successes build teachers’ beliefs in the capability of the faculty, whereas failures tend to undermine a sense of collective efficacy. Past levels of school success help influence a staff’s belief in their capability to make a difference for students.</a:t>
            </a:r>
          </a:p>
          <a:p>
            <a:pPr marL="0" marR="0" lvl="0" indent="0" algn="l" rtl="0">
              <a:lnSpc>
                <a:spcPct val="100000"/>
              </a:lnSpc>
              <a:spcBef>
                <a:spcPts val="0"/>
              </a:spcBef>
              <a:spcAft>
                <a:spcPts val="0"/>
              </a:spcAft>
              <a:buClr>
                <a:srgbClr val="000000"/>
              </a:buClr>
              <a:buSzPts val="1400"/>
              <a:buFont typeface="Arial"/>
              <a:buNone/>
            </a:pPr>
            <a:endParaRPr lang="en-US" dirty="0"/>
          </a:p>
          <a:p>
            <a:pPr marL="0" marR="0" lvl="0" indent="0" algn="l" rtl="0">
              <a:lnSpc>
                <a:spcPct val="100000"/>
              </a:lnSpc>
              <a:spcBef>
                <a:spcPts val="0"/>
              </a:spcBef>
              <a:spcAft>
                <a:spcPts val="0"/>
              </a:spcAft>
              <a:buClr>
                <a:srgbClr val="000000"/>
              </a:buClr>
              <a:buSzPts val="1400"/>
              <a:buFont typeface="Arial"/>
              <a:buNone/>
            </a:pPr>
            <a:r>
              <a:rPr lang="en-US" b="1" dirty="0"/>
              <a:t>References</a:t>
            </a:r>
          </a:p>
          <a:p>
            <a:pPr marL="0" marR="0" lvl="0" indent="0" algn="l" rtl="0">
              <a:lnSpc>
                <a:spcPct val="100000"/>
              </a:lnSpc>
              <a:spcBef>
                <a:spcPts val="0"/>
              </a:spcBef>
              <a:spcAft>
                <a:spcPts val="0"/>
              </a:spcAft>
              <a:buClr>
                <a:srgbClr val="000000"/>
              </a:buClr>
              <a:buSzPts val="1400"/>
              <a:buFont typeface="Arial"/>
              <a:buNone/>
            </a:pPr>
            <a:r>
              <a:rPr lang="en-US" sz="1200" dirty="0"/>
              <a:t>Bandura, A. (1994). Self-efficacy. In V. S. </a:t>
            </a:r>
            <a:r>
              <a:rPr lang="en-US" sz="1200" dirty="0" err="1"/>
              <a:t>Ramachaudran</a:t>
            </a:r>
            <a:r>
              <a:rPr lang="en-US" sz="1200" dirty="0"/>
              <a:t> (Ed.), </a:t>
            </a:r>
            <a:r>
              <a:rPr lang="en-US" sz="1200" i="1" dirty="0"/>
              <a:t>Encyclopedia of human behavior </a:t>
            </a:r>
            <a:r>
              <a:rPr lang="en-US" sz="1200" dirty="0"/>
              <a:t>(Vol. 4, pp. 71-81). New York: Academic Press. (Reprinted in H. Friedman [Ed.], </a:t>
            </a:r>
            <a:r>
              <a:rPr lang="en-US" sz="1200" i="1" dirty="0"/>
              <a:t>Encyclopedia of mental health</a:t>
            </a:r>
            <a:r>
              <a:rPr lang="en-US" sz="1200" dirty="0"/>
              <a:t>. San Diego: Academic Press, 1998). </a:t>
            </a:r>
            <a:endParaRPr lang="en-US" sz="1200" dirty="0">
              <a:effectLst/>
            </a:endParaRPr>
          </a:p>
          <a:p>
            <a:pPr marL="0" marR="0" lvl="0" indent="0" algn="l" rtl="0">
              <a:lnSpc>
                <a:spcPct val="100000"/>
              </a:lnSpc>
              <a:spcBef>
                <a:spcPts val="0"/>
              </a:spcBef>
              <a:spcAft>
                <a:spcPts val="0"/>
              </a:spcAft>
              <a:buClr>
                <a:srgbClr val="000000"/>
              </a:buClr>
              <a:buSzPts val="1400"/>
              <a:buFont typeface="Arial"/>
              <a:buNone/>
            </a:pPr>
            <a:endParaRPr lang="en-US" sz="1200" b="0" i="0" u="none" strike="noStrike" cap="none" dirty="0">
              <a:solidFill>
                <a:schemeClr val="dk1"/>
              </a:solidFill>
              <a:effectLst/>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err="1">
                <a:solidFill>
                  <a:schemeClr val="dk1"/>
                </a:solidFill>
                <a:effectLst/>
                <a:latin typeface="Calibri"/>
                <a:ea typeface="Calibri"/>
                <a:cs typeface="Calibri"/>
                <a:sym typeface="Calibri"/>
              </a:rPr>
              <a:t>Donohoo</a:t>
            </a:r>
            <a:r>
              <a:rPr lang="en-US" sz="1200" b="0" i="0" u="none" strike="noStrike" cap="none" dirty="0">
                <a:solidFill>
                  <a:schemeClr val="dk1"/>
                </a:solidFill>
                <a:effectLst/>
                <a:latin typeface="Calibri"/>
                <a:ea typeface="Calibri"/>
                <a:cs typeface="Calibri"/>
                <a:sym typeface="Calibri"/>
              </a:rPr>
              <a:t>, J. (2017). </a:t>
            </a:r>
            <a:r>
              <a:rPr lang="en-US" sz="1200" b="0" i="1" u="none" strike="noStrike" cap="none" dirty="0">
                <a:solidFill>
                  <a:schemeClr val="dk1"/>
                </a:solidFill>
                <a:effectLst/>
                <a:latin typeface="Calibri"/>
                <a:ea typeface="Calibri"/>
                <a:cs typeface="Calibri"/>
                <a:sym typeface="Calibri"/>
              </a:rPr>
              <a:t>Collective efficacy: How educators’ beliefs impact student learning. </a:t>
            </a:r>
            <a:r>
              <a:rPr lang="en-US" sz="1200" b="0" i="0" u="none" strike="noStrike" cap="none" dirty="0">
                <a:solidFill>
                  <a:schemeClr val="dk1"/>
                </a:solidFill>
                <a:effectLst/>
                <a:latin typeface="Calibri"/>
                <a:ea typeface="Calibri"/>
                <a:cs typeface="Calibri"/>
                <a:sym typeface="Calibri"/>
              </a:rPr>
              <a:t>Thousand Oaks, CA: Corwin. </a:t>
            </a:r>
          </a:p>
          <a:p>
            <a:pPr indent="-457200">
              <a:buNone/>
            </a:pPr>
            <a:endParaRPr lang="en-US" sz="1200" dirty="0">
              <a:ea typeface="Arial"/>
              <a:cs typeface="Calibri" panose="020F0502020204030204" pitchFamily="34" charset="0"/>
              <a:sym typeface="Arial"/>
            </a:endParaRPr>
          </a:p>
          <a:p>
            <a:pPr indent="-457200">
              <a:buNone/>
            </a:pPr>
            <a:r>
              <a:rPr lang="en-US" sz="1200" dirty="0">
                <a:ea typeface="Arial"/>
                <a:cs typeface="Calibri" panose="020F0502020204030204" pitchFamily="34" charset="0"/>
                <a:sym typeface="Arial"/>
              </a:rPr>
              <a:t>Goddard, R.D., Hoy, W. K., Hoy, A. W. (2004). Collective efficacy beliefs: Theoretical developments, empirical evidence, and future directions. </a:t>
            </a:r>
            <a:r>
              <a:rPr lang="en-US" sz="1200" i="1" dirty="0">
                <a:ea typeface="Arial"/>
                <a:cs typeface="Calibri" panose="020F0502020204030204" pitchFamily="34" charset="0"/>
                <a:sym typeface="Arial"/>
              </a:rPr>
              <a:t>Educational Researcher</a:t>
            </a:r>
            <a:r>
              <a:rPr lang="en-US" sz="1200" dirty="0">
                <a:ea typeface="Arial"/>
                <a:cs typeface="Calibri" panose="020F0502020204030204" pitchFamily="34" charset="0"/>
                <a:sym typeface="Arial"/>
              </a:rPr>
              <a:t>, </a:t>
            </a:r>
            <a:r>
              <a:rPr lang="en-US" sz="1200" i="1" dirty="0">
                <a:ea typeface="Arial"/>
                <a:cs typeface="Calibri" panose="020F0502020204030204" pitchFamily="34" charset="0"/>
                <a:sym typeface="Arial"/>
              </a:rPr>
              <a:t>33</a:t>
            </a:r>
            <a:r>
              <a:rPr lang="en-US" sz="1200" dirty="0">
                <a:ea typeface="Arial"/>
                <a:cs typeface="Calibri" panose="020F0502020204030204" pitchFamily="34" charset="0"/>
                <a:sym typeface="Arial"/>
              </a:rPr>
              <a:t>(3), 3-13.</a:t>
            </a:r>
          </a:p>
          <a:p>
            <a:pPr marL="0" marR="0" lvl="0" indent="0" algn="l" rtl="0">
              <a:lnSpc>
                <a:spcPct val="100000"/>
              </a:lnSpc>
              <a:spcBef>
                <a:spcPts val="0"/>
              </a:spcBef>
              <a:spcAft>
                <a:spcPts val="0"/>
              </a:spcAft>
              <a:buClr>
                <a:srgbClr val="000000"/>
              </a:buClr>
              <a:buSzPts val="1400"/>
              <a:buFont typeface="Arial"/>
              <a:buNone/>
            </a:pPr>
            <a:endParaRPr lang="en-US" dirty="0"/>
          </a:p>
          <a:p>
            <a:pPr marL="0" marR="0" lvl="0" indent="0" algn="l" rtl="0">
              <a:lnSpc>
                <a:spcPct val="100000"/>
              </a:lnSpc>
              <a:spcBef>
                <a:spcPts val="0"/>
              </a:spcBef>
              <a:spcAft>
                <a:spcPts val="0"/>
              </a:spcAft>
              <a:buClr>
                <a:srgbClr val="000000"/>
              </a:buClr>
              <a:buSzPts val="1400"/>
              <a:buFont typeface="Arial"/>
              <a:buNone/>
            </a:pP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364082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Note</a:t>
            </a:r>
          </a:p>
          <a:p>
            <a:pPr marL="0" lvl="0" indent="0" algn="l" rtl="0">
              <a:spcBef>
                <a:spcPts val="0"/>
              </a:spcBef>
              <a:spcAft>
                <a:spcPts val="0"/>
              </a:spcAft>
              <a:buNone/>
            </a:pPr>
            <a:r>
              <a:rPr lang="en-US" dirty="0"/>
              <a:t>To play the audio file, click the speaker in the left lower corner.</a:t>
            </a:r>
            <a:endParaRPr lang="en-US" b="1"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To Know</a:t>
            </a:r>
          </a:p>
          <a:p>
            <a:pPr marL="0" lvl="0" indent="0" algn="l" rtl="0">
              <a:spcBef>
                <a:spcPts val="0"/>
              </a:spcBef>
              <a:spcAft>
                <a:spcPts val="0"/>
              </a:spcAft>
              <a:buNone/>
            </a:pPr>
            <a:r>
              <a:rPr lang="en-US" dirty="0"/>
              <a:t>This audio story shows the impact of a mastery experience.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1" i="0" u="none" strike="noStrike" cap="none"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i="0" u="none" strike="noStrike" cap="none" dirty="0">
                <a:solidFill>
                  <a:schemeClr val="dk1"/>
                </a:solidFill>
                <a:latin typeface="Calibri"/>
                <a:ea typeface="Calibri"/>
                <a:cs typeface="Calibri"/>
                <a:sym typeface="Calibri"/>
              </a:rPr>
              <a:t>To Do/Say</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Show video</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We are going to listen to a conversation between a surgeon and a teacher. After you have viewed it, we will share out how it depicted a mastery experience that led to efficacy.</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References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err="1">
                <a:latin typeface="Calibri"/>
                <a:ea typeface="Calibri"/>
                <a:cs typeface="Calibri"/>
                <a:sym typeface="Calibri"/>
              </a:rPr>
              <a:t>StoryCorps</a:t>
            </a:r>
            <a:r>
              <a:rPr lang="en-US" sz="1200" dirty="0">
                <a:latin typeface="Calibri"/>
                <a:ea typeface="Calibri"/>
                <a:cs typeface="Calibri"/>
                <a:sym typeface="Calibri"/>
              </a:rPr>
              <a:t>, Inc. (2011). </a:t>
            </a:r>
            <a:r>
              <a:rPr lang="en-US" sz="1200" i="0" dirty="0">
                <a:latin typeface="Calibri"/>
                <a:ea typeface="Calibri"/>
                <a:cs typeface="Calibri"/>
                <a:sym typeface="Calibri"/>
              </a:rPr>
              <a:t>He said, you make sure you call that teacher </a:t>
            </a:r>
            <a:r>
              <a:rPr lang="en-US" sz="1200" dirty="0">
                <a:latin typeface="Calibri"/>
                <a:ea typeface="Calibri"/>
                <a:cs typeface="Calibri"/>
                <a:sym typeface="Calibri"/>
              </a:rPr>
              <a:t>[Video file]. Retrieved from https://storycorps.org/stories/al-siedlecki-and-lee-buono/</a:t>
            </a:r>
          </a:p>
          <a:p>
            <a:pPr marL="0" lvl="0" indent="0" algn="l" rtl="0">
              <a:spcBef>
                <a:spcPts val="0"/>
              </a:spcBef>
              <a:spcAft>
                <a:spcPts val="0"/>
              </a:spcAft>
              <a:buNone/>
            </a:pPr>
            <a:endParaRPr lang="en-US" b="1"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1543224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472c1a1312_1_6: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2" name="Google Shape;502;g472c1a1312_1_6:notes"/>
          <p:cNvSpPr txBox="1">
            <a:spLocks noGrp="1"/>
          </p:cNvSpPr>
          <p:nvPr>
            <p:ph type="body" idx="1"/>
          </p:nvPr>
        </p:nvSpPr>
        <p:spPr>
          <a:xfrm>
            <a:off x="701040" y="4473892"/>
            <a:ext cx="5608200" cy="3660600"/>
          </a:xfrm>
          <a:prstGeom prst="rect">
            <a:avLst/>
          </a:prstGeom>
          <a:noFill/>
          <a:ln>
            <a:noFill/>
          </a:ln>
        </p:spPr>
        <p:txBody>
          <a:bodyPr spcFirstLastPara="1" wrap="square" lIns="93150" tIns="93150" rIns="93150" bIns="93150" anchor="t" anchorCtr="0">
            <a:noAutofit/>
          </a:bodyPr>
          <a:lstStyle/>
          <a:p>
            <a:pPr marL="0" lvl="0" indent="-228600" algn="l" rtl="0">
              <a:spcBef>
                <a:spcPts val="0"/>
              </a:spcBef>
              <a:spcAft>
                <a:spcPts val="0"/>
              </a:spcAft>
              <a:buClr>
                <a:schemeClr val="dk1"/>
              </a:buClr>
              <a:buSzPts val="1400"/>
              <a:buFont typeface="Arial"/>
              <a:buNone/>
            </a:pPr>
            <a:r>
              <a:rPr lang="en-US" b="1" dirty="0"/>
              <a:t>To Know</a:t>
            </a:r>
          </a:p>
          <a:p>
            <a:pPr marL="0" lvl="0" indent="-228600" algn="l" rtl="0">
              <a:spcBef>
                <a:spcPts val="0"/>
              </a:spcBef>
              <a:spcAft>
                <a:spcPts val="0"/>
              </a:spcAft>
              <a:buClr>
                <a:schemeClr val="dk1"/>
              </a:buClr>
              <a:buSzPts val="1400"/>
              <a:buFont typeface="Arial"/>
              <a:buNone/>
            </a:pPr>
            <a:r>
              <a:rPr lang="en-US" dirty="0"/>
              <a:t>Use the same handout for the next slides.</a:t>
            </a:r>
          </a:p>
          <a:p>
            <a:pPr marL="0" marR="0" lvl="0" indent="-22860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sz="1200" b="1" i="0" u="none" strike="noStrike" cap="none" dirty="0">
              <a:solidFill>
                <a:schemeClr val="dk1"/>
              </a:solidFill>
              <a:latin typeface="Calibri"/>
              <a:ea typeface="Calibri"/>
              <a:cs typeface="Calibri"/>
              <a:sym typeface="Calibri"/>
            </a:endParaRPr>
          </a:p>
          <a:p>
            <a:pPr marL="0" marR="0" lvl="0" indent="-22860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sz="1200" b="1" i="0" u="none" strike="noStrike" cap="none" dirty="0">
                <a:solidFill>
                  <a:schemeClr val="dk1"/>
                </a:solidFill>
                <a:latin typeface="Calibri"/>
                <a:ea typeface="Calibri"/>
                <a:cs typeface="Calibri"/>
                <a:sym typeface="Calibri"/>
              </a:rPr>
              <a:t>To Do/Say</a:t>
            </a:r>
          </a:p>
          <a:p>
            <a:pPr marL="0" marR="0" lvl="0" indent="-22860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t>Using the same process of recording that we used in the concentric circles, please record a short definition and personal example of a mastery experience in the box labeled </a:t>
            </a:r>
            <a:r>
              <a:rPr lang="en-US" i="1" dirty="0"/>
              <a:t>mastery</a:t>
            </a:r>
            <a:r>
              <a:rPr lang="en-US" dirty="0"/>
              <a:t>. This will help build connections.</a:t>
            </a:r>
          </a:p>
          <a:p>
            <a:pPr marL="457200" lvl="0" indent="-228600" algn="l" rtl="0">
              <a:spcBef>
                <a:spcPts val="0"/>
              </a:spcBef>
              <a:spcAft>
                <a:spcPts val="0"/>
              </a:spcAft>
              <a:buClr>
                <a:schemeClr val="dk1"/>
              </a:buClr>
              <a:buSzPts val="1400"/>
              <a:buFont typeface="Arial"/>
              <a:buNone/>
            </a:pPr>
            <a:endParaRPr dirty="0"/>
          </a:p>
          <a:p>
            <a:pPr marL="457200" lvl="0" indent="-228600" algn="l" rtl="0">
              <a:spcBef>
                <a:spcPts val="0"/>
              </a:spcBef>
              <a:spcAft>
                <a:spcPts val="0"/>
              </a:spcAft>
              <a:buClr>
                <a:schemeClr val="dk1"/>
              </a:buClr>
              <a:buSzPts val="1400"/>
              <a:buFont typeface="Arial"/>
              <a:buNone/>
            </a:pPr>
            <a:endParaRPr dirty="0"/>
          </a:p>
          <a:p>
            <a:pPr marL="457200" lvl="0" indent="-228600" algn="l" rtl="0">
              <a:spcBef>
                <a:spcPts val="0"/>
              </a:spcBef>
              <a:spcAft>
                <a:spcPts val="0"/>
              </a:spcAft>
              <a:buClr>
                <a:schemeClr val="dk1"/>
              </a:buClr>
              <a:buSzPts val="1400"/>
              <a:buFont typeface="Arial"/>
              <a:buNone/>
            </a:pPr>
            <a:endParaRPr dirty="0"/>
          </a:p>
        </p:txBody>
      </p:sp>
      <p:sp>
        <p:nvSpPr>
          <p:cNvPr id="503" name="Google Shape;503;g472c1a1312_1_6:notes"/>
          <p:cNvSpPr txBox="1">
            <a:spLocks noGrp="1"/>
          </p:cNvSpPr>
          <p:nvPr>
            <p:ph type="sldNum" idx="12"/>
          </p:nvPr>
        </p:nvSpPr>
        <p:spPr>
          <a:xfrm>
            <a:off x="3970938" y="8829967"/>
            <a:ext cx="3037800" cy="466500"/>
          </a:xfrm>
          <a:prstGeom prst="rect">
            <a:avLst/>
          </a:prstGeom>
          <a:noFill/>
          <a:ln>
            <a:noFill/>
          </a:ln>
        </p:spPr>
        <p:txBody>
          <a:bodyPr spcFirstLastPara="1" wrap="square" lIns="93150" tIns="46550" rIns="93150" bIns="46550" anchor="b" anchorCtr="0">
            <a:noAutofit/>
          </a:bodyPr>
          <a:lstStyle/>
          <a:p>
            <a:pPr marL="0" marR="0" lvl="0" indent="0" algn="r" rtl="0">
              <a:lnSpc>
                <a:spcPct val="100000"/>
              </a:lnSpc>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51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rtl="0" eaLnBrk="1" fontAlgn="auto" latinLnBrk="0" hangingPunct="1"/>
            <a:r>
              <a:rPr lang="en-US" sz="1200" b="1" i="0" u="none" strike="noStrike" cap="none" dirty="0">
                <a:solidFill>
                  <a:schemeClr val="dk1"/>
                </a:solidFill>
                <a:effectLst/>
                <a:latin typeface="Calibri"/>
                <a:ea typeface="Calibri"/>
                <a:cs typeface="Calibri"/>
                <a:sym typeface="Calibri"/>
              </a:rPr>
              <a:t>To Know</a:t>
            </a:r>
            <a:endParaRPr lang="en-US" dirty="0">
              <a:effectLst/>
            </a:endParaRPr>
          </a:p>
          <a:p>
            <a:pPr marL="0" rtl="0" eaLnBrk="1" fontAlgn="auto" latinLnBrk="0" hangingPunct="1"/>
            <a:r>
              <a:rPr lang="en-US" sz="1200" b="0" i="0" u="none" strike="noStrike" cap="none" dirty="0">
                <a:solidFill>
                  <a:schemeClr val="dk1"/>
                </a:solidFill>
                <a:effectLst/>
                <a:latin typeface="Calibri"/>
                <a:ea typeface="Calibri"/>
                <a:cs typeface="Calibri"/>
                <a:sym typeface="Calibri"/>
              </a:rPr>
              <a:t>These are the key terms used throughout the</a:t>
            </a:r>
            <a:r>
              <a:rPr lang="en-US" sz="1200" b="0" i="0" u="none" strike="noStrike" cap="none" baseline="0" dirty="0">
                <a:solidFill>
                  <a:schemeClr val="dk1"/>
                </a:solidFill>
                <a:effectLst/>
                <a:latin typeface="Calibri"/>
                <a:ea typeface="Calibri"/>
                <a:cs typeface="Calibri"/>
                <a:sym typeface="Calibri"/>
              </a:rPr>
              <a:t> module.</a:t>
            </a:r>
            <a:endParaRPr lang="en-US" dirty="0">
              <a:effectLst/>
            </a:endParaRP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663605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b="1" dirty="0"/>
              <a:t>To Know</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Vicarious experiences are the second most powerful source of collective efficacy. Seeing people similar to oneself succeed by sustained effort raises an observer’s beliefs that they too possess the capabilities to master comparable activities and goals. Similarly, seeing others fail despite high effort lowers observers judgments of their own efficacy and undermines their efforts. The impact of modeling on perceived self-efficacy is strongly influenced by perceived similarity to the model. The greater the assumed similarity the more persuasive are the model’s successes and failures. Modeling influences do more than provide a social standard against which to judge one’s own capabilities. People see proficient models who posses the competencies to which they aspire. Through their behavior and expressed ways of thinking, competent models transmit knowledge and teach observers effective skills and strategies for managing environmental demands.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sz="1200" dirty="0"/>
          </a:p>
          <a:p>
            <a:pPr marL="0" marR="0" lvl="0" indent="0" algn="l" rtl="0">
              <a:lnSpc>
                <a:spcPct val="100000"/>
              </a:lnSpc>
              <a:spcBef>
                <a:spcPts val="0"/>
              </a:spcBef>
              <a:spcAft>
                <a:spcPts val="0"/>
              </a:spcAft>
              <a:buClr>
                <a:schemeClr val="dk1"/>
              </a:buClr>
              <a:buSzPts val="11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b="1" i="0" u="none" strike="noStrike" cap="none" dirty="0">
                <a:solidFill>
                  <a:schemeClr val="dk1"/>
                </a:solidFill>
                <a:latin typeface="Calibri"/>
                <a:ea typeface="Calibri"/>
                <a:cs typeface="Calibri"/>
                <a:sym typeface="Calibri"/>
              </a:rPr>
              <a:t>To Do/Say</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Using the same process of recording that we used in the concentric circles, please record a short definition and personal example of a mastery experience in the box labeled </a:t>
            </a:r>
            <a:r>
              <a:rPr lang="en-US" i="1" dirty="0"/>
              <a:t>mastery</a:t>
            </a:r>
            <a:r>
              <a:rPr lang="en-US" dirty="0"/>
              <a:t>. This will help build connections.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Show Slide</a:t>
            </a:r>
          </a:p>
          <a:p>
            <a:pPr marL="0" marR="0" lvl="0" indent="0" algn="l" rtl="0">
              <a:lnSpc>
                <a:spcPct val="100000"/>
              </a:lnSpc>
              <a:spcBef>
                <a:spcPts val="0"/>
              </a:spcBef>
              <a:spcAft>
                <a:spcPts val="0"/>
              </a:spcAft>
              <a:buClr>
                <a:schemeClr val="dk1"/>
              </a:buClr>
              <a:buSzPts val="1100"/>
              <a:buFont typeface="Arial"/>
              <a:buNone/>
            </a:pPr>
            <a:endParaRPr lang="en-US" dirty="0"/>
          </a:p>
          <a:p>
            <a:pPr marL="0" marR="0" lvl="0" indent="0" algn="l" rtl="0">
              <a:lnSpc>
                <a:spcPct val="100000"/>
              </a:lnSpc>
              <a:spcBef>
                <a:spcPts val="0"/>
              </a:spcBef>
              <a:spcAft>
                <a:spcPts val="0"/>
              </a:spcAft>
              <a:buClr>
                <a:schemeClr val="dk1"/>
              </a:buClr>
              <a:buSzPts val="1100"/>
              <a:buFont typeface="Arial"/>
              <a:buNone/>
            </a:pPr>
            <a:r>
              <a:rPr lang="en-US" dirty="0"/>
              <a:t>The second most powerful source of collective efficacy is vicarious experience. When school staffs see others who are faced with similar opportunities and challenges perform well, they see things differently, learn new skills, and are more likely to believe they can overcome similar challenges. CTE is enhanced when teams of educators observe success in school environments similar to their own. These experiences can occur through site visit, watching video, networking, or reading about it. </a:t>
            </a:r>
          </a:p>
          <a:p>
            <a:pPr marL="0" marR="0" lvl="0" indent="0" algn="l" rtl="0">
              <a:lnSpc>
                <a:spcPct val="100000"/>
              </a:lnSpc>
              <a:spcBef>
                <a:spcPts val="0"/>
              </a:spcBef>
              <a:spcAft>
                <a:spcPts val="0"/>
              </a:spcAft>
              <a:buClr>
                <a:schemeClr val="dk1"/>
              </a:buClr>
              <a:buSzPts val="1100"/>
              <a:buFont typeface="Arial"/>
              <a:buNone/>
            </a:pPr>
            <a:endParaRPr lang="en-US" dirty="0"/>
          </a:p>
          <a:p>
            <a:pPr marL="0" marR="0" lvl="0" indent="0" algn="l" rtl="0">
              <a:lnSpc>
                <a:spcPct val="100000"/>
              </a:lnSpc>
              <a:spcBef>
                <a:spcPts val="0"/>
              </a:spcBef>
              <a:spcAft>
                <a:spcPts val="0"/>
              </a:spcAft>
              <a:buClr>
                <a:schemeClr val="dk1"/>
              </a:buClr>
              <a:buSzPts val="1100"/>
              <a:buFont typeface="Arial"/>
              <a:buNone/>
            </a:pPr>
            <a:r>
              <a:rPr lang="en-US" b="1" dirty="0"/>
              <a:t>References</a:t>
            </a: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sz="1200" dirty="0"/>
              <a:t>Bandura, A. (1994). Self-efficacy. In V. S. </a:t>
            </a:r>
            <a:r>
              <a:rPr lang="en-US" sz="1200" dirty="0" err="1"/>
              <a:t>Ramachaudran</a:t>
            </a:r>
            <a:r>
              <a:rPr lang="en-US" sz="1200" dirty="0"/>
              <a:t> (Ed.), </a:t>
            </a:r>
            <a:r>
              <a:rPr lang="en-US" sz="1200" i="1" dirty="0"/>
              <a:t>Encyclopedia of human behavior </a:t>
            </a:r>
            <a:r>
              <a:rPr lang="en-US" sz="1200" dirty="0"/>
              <a:t>(Vol. 4, pp. 71-81). New York: Academic Press. (Reprinted in H. Friedman [Ed.], </a:t>
            </a:r>
            <a:r>
              <a:rPr lang="en-US" sz="1200" i="1" dirty="0"/>
              <a:t>Encyclopedia of mental health</a:t>
            </a:r>
            <a:r>
              <a:rPr lang="en-US" sz="1200" dirty="0"/>
              <a:t>. San Diego: Academic Press, 1998). </a:t>
            </a: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sz="1200" dirty="0"/>
          </a:p>
          <a:p>
            <a:pPr marL="457200" lvl="0" indent="-457200">
              <a:spcBef>
                <a:spcPts val="0"/>
              </a:spcBef>
              <a:buClr>
                <a:srgbClr val="000000"/>
              </a:buClr>
              <a:buSzPts val="1400"/>
              <a:buNone/>
              <a:defRPr/>
            </a:pPr>
            <a:r>
              <a:rPr lang="en-US" sz="1200" dirty="0" err="1">
                <a:latin typeface="Tw Cen MT" panose="020B0602020104020603" pitchFamily="34" charset="77"/>
                <a:ea typeface="Calibri"/>
                <a:cs typeface="Calibri" panose="020F0502020204030204" pitchFamily="34" charset="0"/>
                <a:sym typeface="Calibri"/>
              </a:rPr>
              <a:t>Donohoo</a:t>
            </a:r>
            <a:r>
              <a:rPr lang="en-US" sz="1200" dirty="0">
                <a:latin typeface="Tw Cen MT" panose="020B0602020104020603" pitchFamily="34" charset="77"/>
                <a:ea typeface="Calibri"/>
                <a:cs typeface="Calibri" panose="020F0502020204030204" pitchFamily="34" charset="0"/>
                <a:sym typeface="Calibri"/>
              </a:rPr>
              <a:t>, J. (2017). </a:t>
            </a:r>
            <a:r>
              <a:rPr lang="en-US" sz="1200" i="1" dirty="0">
                <a:latin typeface="Tw Cen MT" panose="020B0602020104020603" pitchFamily="34" charset="77"/>
                <a:ea typeface="Calibri"/>
                <a:cs typeface="Calibri" panose="020F0502020204030204" pitchFamily="34" charset="0"/>
                <a:sym typeface="Calibri"/>
              </a:rPr>
              <a:t>Collective efficacy: How educators’ beliefs impact student learning. </a:t>
            </a:r>
            <a:r>
              <a:rPr lang="en-US" sz="1200" dirty="0">
                <a:latin typeface="Tw Cen MT" panose="020B0602020104020603" pitchFamily="34" charset="77"/>
                <a:ea typeface="Calibri"/>
                <a:cs typeface="Calibri" panose="020F0502020204030204" pitchFamily="34" charset="0"/>
                <a:sym typeface="Calibri"/>
              </a:rPr>
              <a:t>Thousand Oaks, CA: Corwin. </a:t>
            </a:r>
          </a:p>
          <a:p>
            <a:pPr marL="0" lvl="0" indent="0" algn="l" rtl="0">
              <a:spcBef>
                <a:spcPts val="0"/>
              </a:spcBef>
              <a:spcAft>
                <a:spcPts val="0"/>
              </a:spcAft>
              <a:buClr>
                <a:schemeClr val="dk1"/>
              </a:buClr>
              <a:buSzPts val="1400"/>
              <a:buFont typeface="Arial"/>
              <a:buNone/>
            </a:pP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894158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472c1a1312_1_12: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3" name="Google Shape;523;g472c1a1312_1_12:notes"/>
          <p:cNvSpPr txBox="1">
            <a:spLocks noGrp="1"/>
          </p:cNvSpPr>
          <p:nvPr>
            <p:ph type="body" idx="1"/>
          </p:nvPr>
        </p:nvSpPr>
        <p:spPr>
          <a:xfrm>
            <a:off x="701040" y="4473892"/>
            <a:ext cx="5608200" cy="3660600"/>
          </a:xfrm>
          <a:prstGeom prst="rect">
            <a:avLst/>
          </a:prstGeom>
          <a:noFill/>
          <a:ln>
            <a:noFill/>
          </a:ln>
        </p:spPr>
        <p:txBody>
          <a:bodyPr spcFirstLastPara="1" wrap="square" lIns="93150" tIns="93150" rIns="93150" bIns="93150" anchor="t" anchorCtr="0">
            <a:noAutofit/>
          </a:bodyPr>
          <a:lstStyle/>
          <a:p>
            <a:pPr marL="0" lvl="0" indent="-228600" algn="l" rtl="0">
              <a:spcBef>
                <a:spcPts val="0"/>
              </a:spcBef>
              <a:spcAft>
                <a:spcPts val="0"/>
              </a:spcAft>
              <a:buClr>
                <a:schemeClr val="dk1"/>
              </a:buClr>
              <a:buSzPts val="1400"/>
              <a:buFont typeface="Arial"/>
              <a:buNone/>
            </a:pPr>
            <a:r>
              <a:rPr lang="en-US" b="1" dirty="0"/>
              <a:t>To Know</a:t>
            </a:r>
          </a:p>
          <a:p>
            <a:pPr marL="0" lvl="0" indent="-228600" algn="l" rtl="0">
              <a:spcBef>
                <a:spcPts val="0"/>
              </a:spcBef>
              <a:spcAft>
                <a:spcPts val="0"/>
              </a:spcAft>
              <a:buClr>
                <a:schemeClr val="dk1"/>
              </a:buClr>
              <a:buSzPts val="1400"/>
              <a:buFont typeface="Arial"/>
              <a:buNone/>
            </a:pPr>
            <a:r>
              <a:rPr lang="en-US" dirty="0"/>
              <a:t>Use the same handout for the next slides.</a:t>
            </a:r>
          </a:p>
          <a:p>
            <a:pPr marL="0" marR="0" lvl="0" indent="-22860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sz="1200" b="1" i="0" u="none" strike="noStrike" cap="none" dirty="0">
              <a:solidFill>
                <a:schemeClr val="dk1"/>
              </a:solidFill>
              <a:latin typeface="Calibri"/>
              <a:ea typeface="Calibri"/>
              <a:cs typeface="Calibri"/>
              <a:sym typeface="Calibri"/>
            </a:endParaRPr>
          </a:p>
          <a:p>
            <a:pPr marL="0" marR="0" lvl="0" indent="-22860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sz="1200" b="1" i="0" u="none" strike="noStrike" cap="none" dirty="0">
                <a:solidFill>
                  <a:schemeClr val="dk1"/>
                </a:solidFill>
                <a:latin typeface="Calibri"/>
                <a:ea typeface="Calibri"/>
                <a:cs typeface="Calibri"/>
                <a:sym typeface="Calibri"/>
              </a:rPr>
              <a:t>To Do/Say</a:t>
            </a:r>
          </a:p>
          <a:p>
            <a:pPr marL="0" marR="0" lvl="0" indent="-22860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t>Please continue the same process to think about your own vicarious experience.</a:t>
            </a:r>
          </a:p>
          <a:p>
            <a:pPr marL="457200" lvl="0" indent="-228600" algn="l" rtl="0">
              <a:spcBef>
                <a:spcPts val="0"/>
              </a:spcBef>
              <a:spcAft>
                <a:spcPts val="0"/>
              </a:spcAft>
              <a:buClr>
                <a:schemeClr val="dk1"/>
              </a:buClr>
              <a:buSzPts val="1400"/>
              <a:buFont typeface="Arial"/>
              <a:buNone/>
            </a:pPr>
            <a:endParaRPr dirty="0"/>
          </a:p>
          <a:p>
            <a:pPr marL="457200" lvl="0" indent="-228600" algn="l" rtl="0">
              <a:spcBef>
                <a:spcPts val="0"/>
              </a:spcBef>
              <a:spcAft>
                <a:spcPts val="0"/>
              </a:spcAft>
              <a:buClr>
                <a:schemeClr val="dk1"/>
              </a:buClr>
              <a:buSzPts val="1400"/>
              <a:buFont typeface="Arial"/>
              <a:buNone/>
            </a:pPr>
            <a:endParaRPr dirty="0"/>
          </a:p>
          <a:p>
            <a:pPr marL="457200" lvl="0" indent="-228600" algn="l" rtl="0">
              <a:spcBef>
                <a:spcPts val="0"/>
              </a:spcBef>
              <a:spcAft>
                <a:spcPts val="0"/>
              </a:spcAft>
              <a:buClr>
                <a:schemeClr val="dk1"/>
              </a:buClr>
              <a:buSzPts val="1400"/>
              <a:buFont typeface="Arial"/>
              <a:buNone/>
            </a:pPr>
            <a:endParaRPr dirty="0"/>
          </a:p>
        </p:txBody>
      </p:sp>
      <p:sp>
        <p:nvSpPr>
          <p:cNvPr id="524" name="Google Shape;524;g472c1a1312_1_12:notes"/>
          <p:cNvSpPr txBox="1">
            <a:spLocks noGrp="1"/>
          </p:cNvSpPr>
          <p:nvPr>
            <p:ph type="sldNum" idx="12"/>
          </p:nvPr>
        </p:nvSpPr>
        <p:spPr>
          <a:xfrm>
            <a:off x="3970938" y="8829967"/>
            <a:ext cx="3037800" cy="466500"/>
          </a:xfrm>
          <a:prstGeom prst="rect">
            <a:avLst/>
          </a:prstGeom>
          <a:noFill/>
          <a:ln>
            <a:noFill/>
          </a:ln>
        </p:spPr>
        <p:txBody>
          <a:bodyPr spcFirstLastPara="1" wrap="square" lIns="93150" tIns="46550" rIns="93150" bIns="46550" anchor="b" anchorCtr="0">
            <a:noAutofit/>
          </a:bodyPr>
          <a:lstStyle/>
          <a:p>
            <a:pPr marL="0" marR="0" lvl="0" indent="0" algn="r" rtl="0">
              <a:lnSpc>
                <a:spcPct val="100000"/>
              </a:lnSpc>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53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b="1" dirty="0"/>
              <a:t>To Know</a:t>
            </a:r>
          </a:p>
          <a:p>
            <a:pPr marL="0"/>
            <a:r>
              <a:rPr lang="en-US" dirty="0"/>
              <a:t>Social Persuasion is the third source of collective efficacy. </a:t>
            </a:r>
            <a:r>
              <a:rPr lang="en-US" sz="1200" b="0" i="0" u="none" strike="noStrike" cap="none" dirty="0">
                <a:solidFill>
                  <a:schemeClr val="dk1"/>
                </a:solidFill>
                <a:effectLst/>
                <a:latin typeface="Calibri"/>
                <a:ea typeface="Calibri"/>
                <a:cs typeface="Calibri"/>
                <a:sym typeface="Calibri"/>
              </a:rPr>
              <a:t>Social persuasion is a third way of strengthening people's beliefs that they have what it takes to succeed. People who are persuaded verbally that they possess the capabilities to master given activities are likely to mobilize greater effort and sustain it than if they harbor self-doubts and dwell on personal deficiencies when problems arise. To the extent that persuasive boosts in perceived self-efficacy lead people to try hard enough to succeed, they promote development of skills and a sense of personal efficacy. </a:t>
            </a:r>
            <a:endParaRPr lang="en-US" dirty="0">
              <a:effectLst/>
            </a:endParaRPr>
          </a:p>
          <a:p>
            <a:pPr marL="0"/>
            <a:endParaRPr lang="en-US" sz="1200" b="0" i="0" u="none" strike="noStrike" cap="none" dirty="0">
              <a:solidFill>
                <a:schemeClr val="dk1"/>
              </a:solidFill>
              <a:effectLst/>
              <a:latin typeface="Calibri"/>
              <a:ea typeface="Calibri"/>
              <a:cs typeface="Calibri"/>
              <a:sym typeface="Calibri"/>
            </a:endParaRPr>
          </a:p>
          <a:p>
            <a:pPr marL="0"/>
            <a:r>
              <a:rPr lang="en-US" sz="1200" b="0" i="0" u="none" strike="noStrike" cap="none" dirty="0">
                <a:solidFill>
                  <a:schemeClr val="dk1"/>
                </a:solidFill>
                <a:effectLst/>
                <a:latin typeface="Calibri"/>
                <a:ea typeface="Calibri"/>
                <a:cs typeface="Calibri"/>
                <a:sym typeface="Calibri"/>
              </a:rPr>
              <a:t>It is more difficult to instill high beliefs of personal efficacy by social persuasion alone than to undermine it. Unrealistic boosts in efficacy are quickly disconfirmed by disappointing results of one's efforts. But people who have been persuaded that they lack capabilities tend to avoid challenging activities that cultivate potentialities and give up quickly in the face of difficulties. By constricting activities and undermining motivation, disbelief in one's capabilities creates its own behavioral validation. </a:t>
            </a:r>
          </a:p>
          <a:p>
            <a:pPr marL="0"/>
            <a:endParaRPr lang="en-US" dirty="0">
              <a:effectLst/>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b="0" i="0" u="none" strike="noStrike" cap="none" dirty="0">
                <a:solidFill>
                  <a:schemeClr val="dk1"/>
                </a:solidFill>
                <a:effectLst/>
                <a:latin typeface="Calibri"/>
                <a:ea typeface="Calibri"/>
                <a:cs typeface="Calibri"/>
                <a:sym typeface="Calibri"/>
              </a:rPr>
              <a:t>Successful efficacy builders do more than convey positive appraisals. In addition to raising people's beliefs in their capabilities, they structure situations for them in ways that bring success and avoid placing people in situations prematurely where they are likely to fail often. They measure success in terms of self-improvement rather than by triumphs over others. </a:t>
            </a:r>
            <a:endParaRPr lang="en-US" dirty="0">
              <a:effectLst/>
            </a:endParaRPr>
          </a:p>
          <a:p>
            <a:pPr marL="0" lvl="0" indent="0" algn="l" rtl="0">
              <a:spcBef>
                <a:spcPts val="0"/>
              </a:spcBef>
              <a:spcAft>
                <a:spcPts val="0"/>
              </a:spcAft>
              <a:buClr>
                <a:schemeClr val="dk1"/>
              </a:buClr>
              <a:buSzPts val="11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b="1" i="0" u="none" strike="noStrike" cap="none" dirty="0">
                <a:solidFill>
                  <a:schemeClr val="dk1"/>
                </a:solidFill>
                <a:latin typeface="Calibri"/>
                <a:ea typeface="Calibri"/>
                <a:cs typeface="Calibri"/>
                <a:sym typeface="Calibri"/>
              </a:rPr>
              <a:t>To Do/Say</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Show slide</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Social persuasion has the potential to influence collective efficacy when groups are encouraged by credible and trustworthy persuaders to innovate and overcome challenges. The more believable the source of the information, the more likely are efficacy expectations to change. (Social persuasion “depends on establishing norms of openness, collaboration, and cooperation.” (Adams and Forsyth, 2006) The more cohesive the faculty, the more likely they are to be persuaded by sound arguments. </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b="1" dirty="0"/>
              <a:t>References</a:t>
            </a:r>
          </a:p>
          <a:p>
            <a:pPr marL="0" indent="-457200" defTabSz="457200">
              <a:buNone/>
            </a:pPr>
            <a:r>
              <a:rPr lang="en-US" sz="1200" dirty="0">
                <a:latin typeface="Tw Cen MT" panose="020B0602020104020603" pitchFamily="34" charset="77"/>
                <a:cs typeface="Calibri" panose="020F0502020204030204" pitchFamily="34" charset="0"/>
              </a:rPr>
              <a:t>Adams, C. M., Patrick B. Forsyth, P. B. (2006). Proximate sources of collective teacher efficacy, </a:t>
            </a:r>
            <a:r>
              <a:rPr lang="en-US" sz="1200" i="1" dirty="0">
                <a:latin typeface="Tw Cen MT" panose="020B0602020104020603" pitchFamily="34" charset="77"/>
                <a:cs typeface="Calibri" panose="020F0502020204030204" pitchFamily="34" charset="0"/>
              </a:rPr>
              <a:t>Journal of Educational Administration, 44</a:t>
            </a:r>
            <a:r>
              <a:rPr lang="en-US" sz="1200" dirty="0">
                <a:latin typeface="Tw Cen MT" panose="020B0602020104020603" pitchFamily="34" charset="77"/>
                <a:cs typeface="Calibri" panose="020F0502020204030204" pitchFamily="34" charset="0"/>
              </a:rPr>
              <a:t>(6), 625-642.</a:t>
            </a:r>
          </a:p>
          <a:p>
            <a:pPr marL="0" lvl="0" indent="0" algn="l" rtl="0">
              <a:spcBef>
                <a:spcPts val="0"/>
              </a:spcBef>
              <a:spcAft>
                <a:spcPts val="0"/>
              </a:spcAft>
              <a:buClr>
                <a:schemeClr val="dk1"/>
              </a:buClr>
              <a:buSzPts val="1100"/>
              <a:buFont typeface="Arial"/>
              <a:buNone/>
            </a:pPr>
            <a:endParaRPr lang="en-US" sz="1200" b="0" i="0" u="none" strike="noStrike" cap="none"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Bandura, A. (1994). Self-efficacy. In V. S. </a:t>
            </a:r>
            <a:r>
              <a:rPr lang="en-US" sz="1200" dirty="0" err="1"/>
              <a:t>Ramachaudran</a:t>
            </a:r>
            <a:r>
              <a:rPr lang="en-US" sz="1200" dirty="0"/>
              <a:t> (Ed.), </a:t>
            </a:r>
            <a:r>
              <a:rPr lang="en-US" sz="1200" i="1" dirty="0"/>
              <a:t>Encyclopedia of human behavior </a:t>
            </a:r>
            <a:r>
              <a:rPr lang="en-US" sz="1200" dirty="0"/>
              <a:t>(Vol. 4, pp. 71-81). New York: Academic Press. (Reprinted in H. Friedman [Ed.], </a:t>
            </a:r>
            <a:r>
              <a:rPr lang="en-US" sz="1200" i="1" dirty="0"/>
              <a:t>Encyclopedia of mental health</a:t>
            </a:r>
            <a:r>
              <a:rPr lang="en-US" sz="1200" dirty="0"/>
              <a:t>. San Diego: Academic Press, 1998).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sz="1200" dirty="0"/>
          </a:p>
          <a:p>
            <a:pPr marL="457200" lvl="0" indent="-457200">
              <a:spcBef>
                <a:spcPts val="0"/>
              </a:spcBef>
              <a:buClr>
                <a:srgbClr val="000000"/>
              </a:buClr>
              <a:buSzPts val="1400"/>
              <a:buNone/>
              <a:defRPr/>
            </a:pPr>
            <a:r>
              <a:rPr lang="en-US" sz="1200" dirty="0" err="1">
                <a:latin typeface="Tw Cen MT" panose="020B0602020104020603" pitchFamily="34" charset="77"/>
                <a:ea typeface="Calibri"/>
                <a:cs typeface="Calibri" panose="020F0502020204030204" pitchFamily="34" charset="0"/>
                <a:sym typeface="Calibri"/>
              </a:rPr>
              <a:t>Donohoo</a:t>
            </a:r>
            <a:r>
              <a:rPr lang="en-US" sz="1200" dirty="0">
                <a:latin typeface="Tw Cen MT" panose="020B0602020104020603" pitchFamily="34" charset="77"/>
                <a:ea typeface="Calibri"/>
                <a:cs typeface="Calibri" panose="020F0502020204030204" pitchFamily="34" charset="0"/>
                <a:sym typeface="Calibri"/>
              </a:rPr>
              <a:t>, J. (2017). </a:t>
            </a:r>
            <a:r>
              <a:rPr lang="en-US" sz="1200" i="1" dirty="0">
                <a:latin typeface="Tw Cen MT" panose="020B0602020104020603" pitchFamily="34" charset="77"/>
                <a:ea typeface="Calibri"/>
                <a:cs typeface="Calibri" panose="020F0502020204030204" pitchFamily="34" charset="0"/>
                <a:sym typeface="Calibri"/>
              </a:rPr>
              <a:t>Collective efficacy: How educators’ beliefs impact student learning. </a:t>
            </a:r>
            <a:r>
              <a:rPr lang="en-US" sz="1200" dirty="0">
                <a:latin typeface="Tw Cen MT" panose="020B0602020104020603" pitchFamily="34" charset="77"/>
                <a:ea typeface="Calibri"/>
                <a:cs typeface="Calibri" panose="020F0502020204030204" pitchFamily="34" charset="0"/>
                <a:sym typeface="Calibri"/>
              </a:rPr>
              <a:t>Thousand Oaks, CA: Corwin.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dirty="0"/>
          </a:p>
          <a:p>
            <a:pPr marL="0" lvl="0" indent="0" algn="l" rtl="0">
              <a:spcBef>
                <a:spcPts val="0"/>
              </a:spcBef>
              <a:spcAft>
                <a:spcPts val="0"/>
              </a:spcAft>
              <a:buClr>
                <a:schemeClr val="dk1"/>
              </a:buClr>
              <a:buSzPts val="1100"/>
              <a:buFont typeface="Arial"/>
              <a:buNone/>
            </a:pPr>
            <a:endParaRPr lang="en-US" sz="1200" b="0" i="0" u="none" strike="noStrike" cap="none" dirty="0">
              <a:solidFill>
                <a:schemeClr val="dk1"/>
              </a:solidFill>
              <a:latin typeface="Calibri"/>
              <a:ea typeface="Calibri"/>
              <a:cs typeface="Calibri"/>
              <a:sym typeface="Calibri"/>
            </a:endParaRP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9085873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472c1a1312_1_18: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7" name="Google Shape;537;g472c1a1312_1_18:notes"/>
          <p:cNvSpPr txBox="1">
            <a:spLocks noGrp="1"/>
          </p:cNvSpPr>
          <p:nvPr>
            <p:ph type="body" idx="1"/>
          </p:nvPr>
        </p:nvSpPr>
        <p:spPr>
          <a:xfrm>
            <a:off x="701040" y="4473892"/>
            <a:ext cx="5608200" cy="3660600"/>
          </a:xfrm>
          <a:prstGeom prst="rect">
            <a:avLst/>
          </a:prstGeom>
          <a:noFill/>
          <a:ln>
            <a:noFill/>
          </a:ln>
        </p:spPr>
        <p:txBody>
          <a:bodyPr spcFirstLastPara="1" wrap="square" lIns="93150" tIns="93150" rIns="93150" bIns="93150" anchor="t" anchorCtr="0">
            <a:noAutofit/>
          </a:bodyPr>
          <a:lstStyle/>
          <a:p>
            <a:pPr marL="0" lvl="0" indent="-228600" algn="l" rtl="0">
              <a:spcBef>
                <a:spcPts val="0"/>
              </a:spcBef>
              <a:spcAft>
                <a:spcPts val="0"/>
              </a:spcAft>
              <a:buClr>
                <a:schemeClr val="dk1"/>
              </a:buClr>
              <a:buSzPts val="1400"/>
              <a:buFont typeface="Arial"/>
              <a:buNone/>
            </a:pPr>
            <a:r>
              <a:rPr lang="en-US" b="1" dirty="0"/>
              <a:t>To Know</a:t>
            </a:r>
          </a:p>
          <a:p>
            <a:pPr marL="0" lvl="0" indent="-228600" algn="l" rtl="0">
              <a:spcBef>
                <a:spcPts val="0"/>
              </a:spcBef>
              <a:spcAft>
                <a:spcPts val="0"/>
              </a:spcAft>
              <a:buClr>
                <a:schemeClr val="dk1"/>
              </a:buClr>
              <a:buSzPts val="1400"/>
              <a:buFont typeface="Arial"/>
              <a:buNone/>
            </a:pPr>
            <a:r>
              <a:rPr lang="en-US" dirty="0"/>
              <a:t>Use the same handout.</a:t>
            </a:r>
          </a:p>
          <a:p>
            <a:pPr marL="0" marR="0" lvl="0" indent="-22860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sz="1200" b="1" i="0" u="none" strike="noStrike" cap="none" dirty="0">
              <a:solidFill>
                <a:schemeClr val="dk1"/>
              </a:solidFill>
              <a:latin typeface="Calibri"/>
              <a:ea typeface="Calibri"/>
              <a:cs typeface="Calibri"/>
              <a:sym typeface="Calibri"/>
            </a:endParaRPr>
          </a:p>
          <a:p>
            <a:pPr marL="0" marR="0" lvl="0" indent="-22860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sz="1200" b="1" i="0" u="none" strike="noStrike" cap="none" dirty="0">
                <a:solidFill>
                  <a:schemeClr val="dk1"/>
                </a:solidFill>
                <a:latin typeface="Calibri"/>
                <a:ea typeface="Calibri"/>
                <a:cs typeface="Calibri"/>
                <a:sym typeface="Calibri"/>
              </a:rPr>
              <a:t>To Do/Say</a:t>
            </a:r>
          </a:p>
          <a:p>
            <a:pPr marL="0" marR="0" lvl="0" indent="-22860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t>Use the same process for social persuasion. When have you been encouraged by a colleague or trusted friend in the field of education?</a:t>
            </a:r>
          </a:p>
          <a:p>
            <a:pPr marL="0" lvl="0" indent="-228600" algn="l" rtl="0">
              <a:spcBef>
                <a:spcPts val="0"/>
              </a:spcBef>
              <a:spcAft>
                <a:spcPts val="0"/>
              </a:spcAft>
              <a:buClr>
                <a:schemeClr val="dk1"/>
              </a:buClr>
              <a:buSzPts val="1400"/>
              <a:buFont typeface="Arial"/>
              <a:buNone/>
            </a:pPr>
            <a:endParaRPr dirty="0"/>
          </a:p>
          <a:p>
            <a:pPr marL="0" lvl="0" indent="-228600" algn="l" rtl="0">
              <a:spcBef>
                <a:spcPts val="0"/>
              </a:spcBef>
              <a:spcAft>
                <a:spcPts val="0"/>
              </a:spcAft>
              <a:buClr>
                <a:schemeClr val="dk1"/>
              </a:buClr>
              <a:buSzPts val="1400"/>
              <a:buFont typeface="Arial"/>
              <a:buNone/>
            </a:pPr>
            <a:endParaRPr dirty="0"/>
          </a:p>
          <a:p>
            <a:pPr marL="457200" lvl="0" indent="-228600" algn="l" rtl="0">
              <a:spcBef>
                <a:spcPts val="0"/>
              </a:spcBef>
              <a:spcAft>
                <a:spcPts val="0"/>
              </a:spcAft>
              <a:buClr>
                <a:schemeClr val="dk1"/>
              </a:buClr>
              <a:buSzPts val="1400"/>
              <a:buFont typeface="Arial"/>
              <a:buNone/>
            </a:pPr>
            <a:endParaRPr dirty="0"/>
          </a:p>
        </p:txBody>
      </p:sp>
      <p:sp>
        <p:nvSpPr>
          <p:cNvPr id="538" name="Google Shape;538;g472c1a1312_1_18:notes"/>
          <p:cNvSpPr txBox="1">
            <a:spLocks noGrp="1"/>
          </p:cNvSpPr>
          <p:nvPr>
            <p:ph type="sldNum" idx="12"/>
          </p:nvPr>
        </p:nvSpPr>
        <p:spPr>
          <a:xfrm>
            <a:off x="3970938" y="8829967"/>
            <a:ext cx="3037800" cy="466500"/>
          </a:xfrm>
          <a:prstGeom prst="rect">
            <a:avLst/>
          </a:prstGeom>
          <a:noFill/>
          <a:ln>
            <a:noFill/>
          </a:ln>
        </p:spPr>
        <p:txBody>
          <a:bodyPr spcFirstLastPara="1" wrap="square" lIns="93150" tIns="46550" rIns="93150" bIns="46550" anchor="b" anchorCtr="0">
            <a:noAutofit/>
          </a:bodyPr>
          <a:lstStyle/>
          <a:p>
            <a:pPr marL="0" marR="0" lvl="0" indent="0" algn="r" rtl="0">
              <a:lnSpc>
                <a:spcPct val="100000"/>
              </a:lnSpc>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55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b="1" dirty="0"/>
              <a:t>To Know</a:t>
            </a:r>
          </a:p>
          <a:p>
            <a:pPr marL="0"/>
            <a:r>
              <a:rPr lang="en-US" dirty="0"/>
              <a:t>People also rely on their emotions in judging their capabilities. </a:t>
            </a:r>
            <a:r>
              <a:rPr lang="en-US" sz="1200" b="0" i="0" u="none" strike="noStrike" cap="none" dirty="0">
                <a:solidFill>
                  <a:schemeClr val="dk1"/>
                </a:solidFill>
                <a:effectLst/>
                <a:latin typeface="Calibri"/>
                <a:ea typeface="Calibri"/>
                <a:cs typeface="Calibri"/>
                <a:sym typeface="Calibri"/>
              </a:rPr>
              <a:t>Mood also affects people's judgments of their personal efficacy. Positive mood enhances perceived self-efficacy, despondent mood diminishes it. The fourth way of modifying self-beliefs of efficacy is to reduce people's stress reactions and alter their negative emotional proclivities and interpretations of their physical states.</a:t>
            </a:r>
          </a:p>
          <a:p>
            <a:pPr marL="0"/>
            <a:r>
              <a:rPr lang="en-US" sz="1200" b="0" i="0" u="none" strike="noStrike" cap="none" dirty="0">
                <a:solidFill>
                  <a:schemeClr val="dk1"/>
                </a:solidFill>
                <a:effectLst/>
                <a:latin typeface="Calibri"/>
                <a:ea typeface="Calibri"/>
                <a:cs typeface="Calibri"/>
                <a:sym typeface="Calibri"/>
              </a:rPr>
              <a:t> </a:t>
            </a:r>
            <a:endParaRPr lang="en-US" dirty="0">
              <a:effectLst/>
            </a:endParaRPr>
          </a:p>
          <a:p>
            <a:pPr marL="0"/>
            <a:r>
              <a:rPr lang="en-US" sz="1200" b="0" i="0" u="none" strike="noStrike" cap="none" dirty="0">
                <a:solidFill>
                  <a:schemeClr val="dk1"/>
                </a:solidFill>
                <a:effectLst/>
                <a:latin typeface="Calibri"/>
                <a:ea typeface="Calibri"/>
                <a:cs typeface="Calibri"/>
                <a:sym typeface="Calibri"/>
              </a:rPr>
              <a:t>It is not the sheer intensity of emotional and physical reactions that is important but rather how they are perceived and interpreted. People who have a high sense of efficacy are likely to view their state of affective arousal as an energizing facilitator of performance, whereas those who are beset by self-doubts regard their arousal as debilitating. Physiological indicators of efficacy play an especially influential role in health functioning and in athletic and other physical activities. </a:t>
            </a:r>
            <a:endParaRPr lang="en-US" dirty="0">
              <a:effectLst/>
            </a:endParaRPr>
          </a:p>
          <a:p>
            <a:pPr marL="0" marR="0" lvl="0" indent="0" algn="l" rtl="0">
              <a:lnSpc>
                <a:spcPct val="100000"/>
              </a:lnSpc>
              <a:spcBef>
                <a:spcPts val="0"/>
              </a:spcBef>
              <a:spcAft>
                <a:spcPts val="0"/>
              </a:spcAft>
              <a:buClr>
                <a:schemeClr val="dk1"/>
              </a:buClr>
              <a:buSzPts val="11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b="1" i="0" u="none" strike="noStrike" cap="none" dirty="0">
                <a:solidFill>
                  <a:schemeClr val="dk1"/>
                </a:solidFill>
                <a:latin typeface="Calibri"/>
                <a:ea typeface="Calibri"/>
                <a:cs typeface="Calibri"/>
                <a:sym typeface="Calibri"/>
              </a:rPr>
              <a:t>To Do/Say</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Show Slide</a:t>
            </a:r>
          </a:p>
          <a:p>
            <a:pPr marL="0" marR="0" lvl="0" indent="0" algn="l" rtl="0">
              <a:lnSpc>
                <a:spcPct val="100000"/>
              </a:lnSpc>
              <a:spcBef>
                <a:spcPts val="0"/>
              </a:spcBef>
              <a:spcAft>
                <a:spcPts val="0"/>
              </a:spcAft>
              <a:buClr>
                <a:schemeClr val="dk1"/>
              </a:buClr>
              <a:buSzPts val="1100"/>
              <a:buFont typeface="Arial"/>
              <a:buNone/>
            </a:pPr>
            <a:endParaRPr lang="en-US" dirty="0"/>
          </a:p>
          <a:p>
            <a:pPr marL="0" marR="0" lvl="0" indent="0" algn="l" rtl="0">
              <a:lnSpc>
                <a:spcPct val="100000"/>
              </a:lnSpc>
              <a:spcBef>
                <a:spcPts val="0"/>
              </a:spcBef>
              <a:spcAft>
                <a:spcPts val="0"/>
              </a:spcAft>
              <a:buClr>
                <a:schemeClr val="dk1"/>
              </a:buClr>
              <a:buSzPts val="1100"/>
              <a:buFont typeface="Arial"/>
              <a:buNone/>
            </a:pPr>
            <a:r>
              <a:rPr lang="en-US" dirty="0"/>
              <a:t>The fourth and least influential source, affective states, includes feelings of excitement or anxiety associated with an individual’s perceptions of his or her capability or incompetence. Goddard et al. (2004) noted that there is little research on the impact of affective states on organizations and that “affective states may influence how organizations interpret and react to the myriad of challenges they face.” </a:t>
            </a:r>
          </a:p>
          <a:p>
            <a:pPr marL="0" marR="0" lvl="0" indent="0" algn="l" rtl="0">
              <a:lnSpc>
                <a:spcPct val="100000"/>
              </a:lnSpc>
              <a:spcBef>
                <a:spcPts val="0"/>
              </a:spcBef>
              <a:spcAft>
                <a:spcPts val="0"/>
              </a:spcAft>
              <a:buClr>
                <a:schemeClr val="dk1"/>
              </a:buClr>
              <a:buSzPts val="1100"/>
              <a:buFont typeface="Arial"/>
              <a:buNone/>
            </a:pPr>
            <a:endParaRPr lang="en-US" dirty="0"/>
          </a:p>
          <a:p>
            <a:pPr marL="0" marR="0" lvl="0" indent="0" algn="l" rtl="0">
              <a:lnSpc>
                <a:spcPct val="100000"/>
              </a:lnSpc>
              <a:spcBef>
                <a:spcPts val="0"/>
              </a:spcBef>
              <a:spcAft>
                <a:spcPts val="0"/>
              </a:spcAft>
              <a:buClr>
                <a:schemeClr val="dk1"/>
              </a:buClr>
              <a:buSzPts val="1100"/>
              <a:buFont typeface="Arial"/>
              <a:buNone/>
            </a:pPr>
            <a:r>
              <a:rPr lang="en-US" b="1" dirty="0"/>
              <a:t>References</a:t>
            </a:r>
          </a:p>
          <a:p>
            <a:pPr marL="457200" lvl="0" indent="-457200">
              <a:spcBef>
                <a:spcPts val="0"/>
              </a:spcBef>
              <a:buClr>
                <a:srgbClr val="000000"/>
              </a:buClr>
              <a:buSzPts val="1400"/>
              <a:buNone/>
              <a:defRPr/>
            </a:pPr>
            <a:r>
              <a:rPr lang="en-US" sz="1200" dirty="0" err="1">
                <a:latin typeface="Tw Cen MT" panose="020B0602020104020603" pitchFamily="34" charset="77"/>
                <a:ea typeface="Calibri"/>
                <a:cs typeface="Calibri" panose="020F0502020204030204" pitchFamily="34" charset="0"/>
                <a:sym typeface="Calibri"/>
              </a:rPr>
              <a:t>Donohoo</a:t>
            </a:r>
            <a:r>
              <a:rPr lang="en-US" sz="1200" dirty="0">
                <a:latin typeface="Tw Cen MT" panose="020B0602020104020603" pitchFamily="34" charset="77"/>
                <a:ea typeface="Calibri"/>
                <a:cs typeface="Calibri" panose="020F0502020204030204" pitchFamily="34" charset="0"/>
                <a:sym typeface="Calibri"/>
              </a:rPr>
              <a:t>, J. (2017). </a:t>
            </a:r>
            <a:r>
              <a:rPr lang="en-US" sz="1200" i="1" dirty="0">
                <a:latin typeface="Tw Cen MT" panose="020B0602020104020603" pitchFamily="34" charset="77"/>
                <a:ea typeface="Calibri"/>
                <a:cs typeface="Calibri" panose="020F0502020204030204" pitchFamily="34" charset="0"/>
                <a:sym typeface="Calibri"/>
              </a:rPr>
              <a:t>Collective efficacy: How educators’ beliefs impact student learning. </a:t>
            </a:r>
            <a:r>
              <a:rPr lang="en-US" sz="1200" dirty="0">
                <a:latin typeface="Tw Cen MT" panose="020B0602020104020603" pitchFamily="34" charset="77"/>
                <a:ea typeface="Calibri"/>
                <a:cs typeface="Calibri" panose="020F0502020204030204" pitchFamily="34" charset="0"/>
                <a:sym typeface="Calibri"/>
              </a:rPr>
              <a:t>Thousand Oaks, CA: Corwin. </a:t>
            </a:r>
          </a:p>
          <a:p>
            <a:pPr marL="457200" lvl="0" indent="-457200">
              <a:spcBef>
                <a:spcPts val="0"/>
              </a:spcBef>
              <a:buClr>
                <a:srgbClr val="000000"/>
              </a:buClr>
              <a:buSzPts val="1400"/>
              <a:buNone/>
              <a:defRPr/>
            </a:pPr>
            <a:endParaRPr lang="en-US" sz="1200" dirty="0">
              <a:latin typeface="Tw Cen MT" panose="020B0602020104020603" pitchFamily="34" charset="77"/>
              <a:ea typeface="Arial"/>
              <a:cs typeface="Calibri" panose="020F0502020204030204" pitchFamily="34" charset="0"/>
              <a:sym typeface="Calibri"/>
            </a:endParaRPr>
          </a:p>
          <a:p>
            <a:pPr marL="457200" lvl="0" indent="-457200">
              <a:spcBef>
                <a:spcPts val="0"/>
              </a:spcBef>
              <a:buClr>
                <a:srgbClr val="000000"/>
              </a:buClr>
              <a:buSzPts val="1400"/>
              <a:buNone/>
              <a:defRPr/>
            </a:pPr>
            <a:r>
              <a:rPr lang="en-US" sz="1200" dirty="0">
                <a:ea typeface="Arial"/>
                <a:cs typeface="Calibri" panose="020F0502020204030204" pitchFamily="34" charset="0"/>
                <a:sym typeface="Arial"/>
              </a:rPr>
              <a:t>Goddard, R.D., Hoy, W. K., Hoy, A. W. (2004). Collective efficacy beliefs: Theoretical developments, empirical evidence, and future directions. </a:t>
            </a:r>
            <a:r>
              <a:rPr lang="en-US" sz="1200" i="1" dirty="0">
                <a:ea typeface="Arial"/>
                <a:cs typeface="Calibri" panose="020F0502020204030204" pitchFamily="34" charset="0"/>
                <a:sym typeface="Arial"/>
              </a:rPr>
              <a:t>Educational Researcher</a:t>
            </a:r>
            <a:r>
              <a:rPr lang="en-US" sz="1200" dirty="0">
                <a:ea typeface="Arial"/>
                <a:cs typeface="Calibri" panose="020F0502020204030204" pitchFamily="34" charset="0"/>
                <a:sym typeface="Arial"/>
              </a:rPr>
              <a:t>, </a:t>
            </a:r>
            <a:r>
              <a:rPr lang="en-US" sz="1200" i="1" dirty="0">
                <a:ea typeface="Arial"/>
                <a:cs typeface="Calibri" panose="020F0502020204030204" pitchFamily="34" charset="0"/>
                <a:sym typeface="Arial"/>
              </a:rPr>
              <a:t>33</a:t>
            </a:r>
            <a:r>
              <a:rPr lang="en-US" sz="1200" dirty="0">
                <a:ea typeface="Arial"/>
                <a:cs typeface="Calibri" panose="020F0502020204030204" pitchFamily="34" charset="0"/>
                <a:sym typeface="Arial"/>
              </a:rPr>
              <a:t>(3), 3-13.</a:t>
            </a:r>
          </a:p>
          <a:p>
            <a:pPr marL="0" marR="0" lvl="0" indent="0" algn="l" rtl="0">
              <a:lnSpc>
                <a:spcPct val="100000"/>
              </a:lnSpc>
              <a:spcBef>
                <a:spcPts val="0"/>
              </a:spcBef>
              <a:spcAft>
                <a:spcPts val="0"/>
              </a:spcAft>
              <a:buClr>
                <a:schemeClr val="dk1"/>
              </a:buClr>
              <a:buSzPts val="1100"/>
              <a:buFont typeface="Arial"/>
              <a:buNone/>
            </a:pPr>
            <a:endParaRPr lang="en-US" dirty="0"/>
          </a:p>
          <a:p>
            <a:pPr marL="0" marR="0" lvl="0" indent="0" algn="l" rtl="0">
              <a:lnSpc>
                <a:spcPct val="100000"/>
              </a:lnSpc>
              <a:spcBef>
                <a:spcPts val="0"/>
              </a:spcBef>
              <a:spcAft>
                <a:spcPts val="0"/>
              </a:spcAft>
              <a:buClr>
                <a:schemeClr val="dk1"/>
              </a:buClr>
              <a:buSzPts val="1100"/>
              <a:buFont typeface="Arial"/>
              <a:buNone/>
            </a:pPr>
            <a:endParaRPr lang="en-US" dirty="0"/>
          </a:p>
          <a:p>
            <a:pPr marL="0" marR="0" lvl="0" indent="0" algn="l" rtl="0">
              <a:lnSpc>
                <a:spcPct val="100000"/>
              </a:lnSpc>
              <a:spcBef>
                <a:spcPts val="0"/>
              </a:spcBef>
              <a:spcAft>
                <a:spcPts val="0"/>
              </a:spcAft>
              <a:buClr>
                <a:schemeClr val="dk1"/>
              </a:buClr>
              <a:buSzPts val="1100"/>
              <a:buFont typeface="Arial"/>
              <a:buNone/>
            </a:pP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043968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Note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If the video in this slide will not play, use this https://youtu.be/bqytnV3xHvE to play the video from the original source. </a:t>
            </a:r>
          </a:p>
          <a:p>
            <a:pPr marL="0" lvl="0" indent="0" algn="l" rtl="0">
              <a:spcBef>
                <a:spcPts val="0"/>
              </a:spcBef>
              <a:spcAft>
                <a:spcPts val="0"/>
              </a:spcAft>
              <a:buNone/>
            </a:pPr>
            <a:endParaRPr lang="en-US" b="1"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To Know</a:t>
            </a:r>
          </a:p>
          <a:p>
            <a:pPr marL="0" lvl="0" indent="0" algn="l" rtl="0">
              <a:spcBef>
                <a:spcPts val="0"/>
              </a:spcBef>
              <a:spcAft>
                <a:spcPts val="0"/>
              </a:spcAft>
              <a:buNone/>
            </a:pPr>
            <a:r>
              <a:rPr lang="en-US" dirty="0"/>
              <a:t>Two sources of efficacy are social persuasion and affective states. Become familiar with the water bottle flip.</a:t>
            </a:r>
          </a:p>
          <a:p>
            <a:pPr marL="0" marR="0" lvl="0" indent="-228600" algn="l" rtl="0">
              <a:lnSpc>
                <a:spcPct val="100000"/>
              </a:lnSpc>
              <a:spcBef>
                <a:spcPts val="0"/>
              </a:spcBef>
              <a:spcAft>
                <a:spcPts val="0"/>
              </a:spcAft>
              <a:buClr>
                <a:srgbClr val="000000"/>
              </a:buClr>
              <a:buSzPts val="1400"/>
              <a:buFont typeface="Arial"/>
              <a:buNone/>
            </a:pPr>
            <a:endParaRPr lang="en-US" dirty="0"/>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i="0" u="none" strike="noStrike" cap="none" dirty="0">
                <a:solidFill>
                  <a:schemeClr val="dk1"/>
                </a:solidFill>
                <a:latin typeface="Calibri"/>
                <a:ea typeface="Calibri"/>
                <a:cs typeface="Calibri"/>
                <a:sym typeface="Calibri"/>
              </a:rPr>
              <a:t>To Do/Say</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Show Water Bottle Flip</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After you have watched this video, how does it illustrate the two sources of efficacy of social persuasion and affective states? You can actually see all four sources of this video clip.</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References</a:t>
            </a:r>
          </a:p>
          <a:p>
            <a:pPr marL="0" lvl="0" indent="0" algn="l" rtl="0">
              <a:spcBef>
                <a:spcPts val="0"/>
              </a:spcBef>
              <a:spcAft>
                <a:spcPts val="0"/>
              </a:spcAft>
              <a:buNone/>
            </a:pPr>
            <a:r>
              <a:rPr lang="en-US" dirty="0"/>
              <a:t>Rogers, M. (2017, January 18). </a:t>
            </a:r>
            <a:r>
              <a:rPr lang="en-US" i="0" dirty="0"/>
              <a:t>Baby bottle flip part 2</a:t>
            </a:r>
            <a:r>
              <a:rPr lang="en-US" i="0" baseline="0" dirty="0"/>
              <a:t> [YouTube video]. </a:t>
            </a:r>
            <a:r>
              <a:rPr lang="en-US" i="0" dirty="0"/>
              <a:t>Retrieved</a:t>
            </a:r>
            <a:r>
              <a:rPr lang="en-US" dirty="0"/>
              <a:t> from https://youtu.be/bqytnV3xHvE </a:t>
            </a:r>
            <a:endParaRPr lang="en-US" b="0"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70011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472c1a1312_1_24: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1" name="Google Shape;561;g472c1a1312_1_24:notes"/>
          <p:cNvSpPr txBox="1">
            <a:spLocks noGrp="1"/>
          </p:cNvSpPr>
          <p:nvPr>
            <p:ph type="body" idx="1"/>
          </p:nvPr>
        </p:nvSpPr>
        <p:spPr>
          <a:xfrm>
            <a:off x="701040" y="4473892"/>
            <a:ext cx="5608200" cy="3660600"/>
          </a:xfrm>
          <a:prstGeom prst="rect">
            <a:avLst/>
          </a:prstGeom>
          <a:noFill/>
          <a:ln>
            <a:noFill/>
          </a:ln>
        </p:spPr>
        <p:txBody>
          <a:bodyPr spcFirstLastPara="1" wrap="square" lIns="93150" tIns="93150" rIns="93150" bIns="93150" anchor="t" anchorCtr="0">
            <a:noAutofit/>
          </a:bodyPr>
          <a:lstStyle/>
          <a:p>
            <a:pPr marL="0" lvl="0" indent="-228600" algn="l" rtl="0">
              <a:spcBef>
                <a:spcPts val="0"/>
              </a:spcBef>
              <a:spcAft>
                <a:spcPts val="0"/>
              </a:spcAft>
              <a:buClr>
                <a:schemeClr val="dk1"/>
              </a:buClr>
              <a:buSzPts val="1400"/>
              <a:buFont typeface="Arial"/>
              <a:buNone/>
            </a:pPr>
            <a:r>
              <a:rPr lang="en-US" b="1" dirty="0"/>
              <a:t>To Know</a:t>
            </a:r>
          </a:p>
          <a:p>
            <a:pPr marL="0" lvl="0" indent="-228600" algn="l" rtl="0">
              <a:spcBef>
                <a:spcPts val="0"/>
              </a:spcBef>
              <a:spcAft>
                <a:spcPts val="0"/>
              </a:spcAft>
              <a:buClr>
                <a:schemeClr val="dk1"/>
              </a:buClr>
              <a:buSzPts val="1400"/>
              <a:buFont typeface="Arial"/>
              <a:buNone/>
            </a:pPr>
            <a:r>
              <a:rPr lang="en-US" dirty="0"/>
              <a:t>Use the same handout</a:t>
            </a:r>
          </a:p>
          <a:p>
            <a:pPr marL="0" marR="0" lvl="0" indent="-22860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sz="1200" b="1" i="0" u="none" strike="noStrike" cap="none" dirty="0">
              <a:solidFill>
                <a:schemeClr val="dk1"/>
              </a:solidFill>
              <a:latin typeface="Calibri"/>
              <a:ea typeface="Calibri"/>
              <a:cs typeface="Calibri"/>
              <a:sym typeface="Calibri"/>
            </a:endParaRPr>
          </a:p>
          <a:p>
            <a:pPr marL="0" marR="0" lvl="0" indent="-22860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sz="1200" b="1" i="0" u="none" strike="noStrike" cap="none" dirty="0">
                <a:solidFill>
                  <a:schemeClr val="dk1"/>
                </a:solidFill>
                <a:latin typeface="Calibri"/>
                <a:ea typeface="Calibri"/>
                <a:cs typeface="Calibri"/>
                <a:sym typeface="Calibri"/>
              </a:rPr>
              <a:t>To Do/Say</a:t>
            </a:r>
          </a:p>
          <a:p>
            <a:pPr marL="0" marR="0" lvl="0" indent="-22860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t>Use the same process for affective.   </a:t>
            </a:r>
          </a:p>
          <a:p>
            <a:pPr marL="0" lvl="0" indent="-228600" algn="l" rtl="0">
              <a:spcBef>
                <a:spcPts val="0"/>
              </a:spcBef>
              <a:spcAft>
                <a:spcPts val="0"/>
              </a:spcAft>
              <a:buClr>
                <a:schemeClr val="dk1"/>
              </a:buClr>
              <a:buSzPts val="1400"/>
              <a:buFont typeface="Arial"/>
              <a:buNone/>
            </a:pPr>
            <a:endParaRPr dirty="0"/>
          </a:p>
          <a:p>
            <a:pPr marL="0" lvl="0" indent="-228600" algn="l" rtl="0">
              <a:spcBef>
                <a:spcPts val="0"/>
              </a:spcBef>
              <a:spcAft>
                <a:spcPts val="0"/>
              </a:spcAft>
              <a:buClr>
                <a:schemeClr val="dk1"/>
              </a:buClr>
              <a:buSzPts val="1400"/>
              <a:buFont typeface="Arial"/>
              <a:buNone/>
            </a:pPr>
            <a:endParaRPr dirty="0"/>
          </a:p>
          <a:p>
            <a:pPr marL="457200" lvl="0" indent="-228600" algn="l" rtl="0">
              <a:spcBef>
                <a:spcPts val="0"/>
              </a:spcBef>
              <a:spcAft>
                <a:spcPts val="0"/>
              </a:spcAft>
              <a:buClr>
                <a:schemeClr val="dk1"/>
              </a:buClr>
              <a:buSzPts val="1400"/>
              <a:buFont typeface="Arial"/>
              <a:buNone/>
            </a:pPr>
            <a:endParaRPr dirty="0"/>
          </a:p>
        </p:txBody>
      </p:sp>
      <p:sp>
        <p:nvSpPr>
          <p:cNvPr id="562" name="Google Shape;562;g472c1a1312_1_24:notes"/>
          <p:cNvSpPr txBox="1">
            <a:spLocks noGrp="1"/>
          </p:cNvSpPr>
          <p:nvPr>
            <p:ph type="sldNum" idx="12"/>
          </p:nvPr>
        </p:nvSpPr>
        <p:spPr>
          <a:xfrm>
            <a:off x="3970938" y="8829967"/>
            <a:ext cx="3037800" cy="466500"/>
          </a:xfrm>
          <a:prstGeom prst="rect">
            <a:avLst/>
          </a:prstGeom>
          <a:noFill/>
          <a:ln>
            <a:noFill/>
          </a:ln>
        </p:spPr>
        <p:txBody>
          <a:bodyPr spcFirstLastPara="1" wrap="square" lIns="93150" tIns="46550" rIns="93150" bIns="46550" anchor="b" anchorCtr="0">
            <a:noAutofit/>
          </a:bodyPr>
          <a:lstStyle/>
          <a:p>
            <a:pPr marL="0" marR="0" lvl="0" indent="0" algn="r" rtl="0">
              <a:lnSpc>
                <a:spcPct val="100000"/>
              </a:lnSpc>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58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228600" algn="l" rtl="0">
              <a:lnSpc>
                <a:spcPct val="100000"/>
              </a:lnSpc>
              <a:spcBef>
                <a:spcPts val="0"/>
              </a:spcBef>
              <a:spcAft>
                <a:spcPts val="0"/>
              </a:spcAft>
              <a:buClr>
                <a:srgbClr val="000000"/>
              </a:buClr>
              <a:buSzPts val="1400"/>
              <a:buFont typeface="Arial"/>
              <a:buNone/>
            </a:pPr>
            <a:r>
              <a:rPr lang="en-US" b="1" dirty="0"/>
              <a:t>To Know</a:t>
            </a:r>
          </a:p>
          <a:p>
            <a:pPr marL="0" marR="0" lvl="0" indent="-228600" algn="l" rtl="0">
              <a:lnSpc>
                <a:spcPct val="100000"/>
              </a:lnSpc>
              <a:spcBef>
                <a:spcPts val="0"/>
              </a:spcBef>
              <a:spcAft>
                <a:spcPts val="0"/>
              </a:spcAft>
              <a:buClr>
                <a:srgbClr val="000000"/>
              </a:buClr>
              <a:buSzPts val="1400"/>
              <a:buFont typeface="Arial"/>
              <a:buNone/>
            </a:pPr>
            <a:r>
              <a:rPr lang="en-US" dirty="0"/>
              <a:t>The four sources of efficacy</a:t>
            </a:r>
          </a:p>
          <a:p>
            <a:pPr marL="0" marR="0" lvl="0" indent="-228600" algn="l" rtl="0">
              <a:lnSpc>
                <a:spcPct val="100000"/>
              </a:lnSpc>
              <a:spcBef>
                <a:spcPts val="0"/>
              </a:spcBef>
              <a:spcAft>
                <a:spcPts val="0"/>
              </a:spcAft>
              <a:buClr>
                <a:srgbClr val="000000"/>
              </a:buClr>
              <a:buSzPts val="1400"/>
              <a:buFont typeface="Arial"/>
              <a:buNone/>
            </a:pPr>
            <a:endParaRPr lang="en-US" sz="1200" b="1" i="0" u="none" strike="noStrike" cap="none" dirty="0">
              <a:solidFill>
                <a:schemeClr val="dk1"/>
              </a:solidFill>
              <a:latin typeface="Calibri"/>
              <a:ea typeface="Calibri"/>
              <a:cs typeface="Calibri"/>
              <a:sym typeface="Calibri"/>
            </a:endParaRPr>
          </a:p>
          <a:p>
            <a:pPr marL="0" marR="0" lvl="0" indent="-228600" algn="l" rtl="0">
              <a:lnSpc>
                <a:spcPct val="100000"/>
              </a:lnSpc>
              <a:spcBef>
                <a:spcPts val="0"/>
              </a:spcBef>
              <a:spcAft>
                <a:spcPts val="0"/>
              </a:spcAft>
              <a:buClr>
                <a:srgbClr val="000000"/>
              </a:buClr>
              <a:buSzPts val="1400"/>
              <a:buFont typeface="Arial"/>
              <a:buNone/>
            </a:pPr>
            <a:r>
              <a:rPr lang="en-US" sz="1200" b="1" i="0" u="none" strike="noStrike" cap="none" dirty="0">
                <a:solidFill>
                  <a:schemeClr val="dk1"/>
                </a:solidFill>
                <a:latin typeface="Calibri"/>
                <a:ea typeface="Calibri"/>
                <a:cs typeface="Calibri"/>
                <a:sym typeface="Calibri"/>
              </a:rPr>
              <a:t>To Do/Say</a:t>
            </a:r>
          </a:p>
          <a:p>
            <a:pPr marL="0" marR="0" lvl="0" indent="-228600" algn="l" rtl="0">
              <a:lnSpc>
                <a:spcPct val="100000"/>
              </a:lnSpc>
              <a:spcBef>
                <a:spcPts val="0"/>
              </a:spcBef>
              <a:spcAft>
                <a:spcPts val="0"/>
              </a:spcAft>
              <a:buClr>
                <a:srgbClr val="000000"/>
              </a:buClr>
              <a:buSzPts val="1400"/>
              <a:buFont typeface="Arial"/>
              <a:buNone/>
            </a:pPr>
            <a:r>
              <a:rPr lang="en-US" dirty="0"/>
              <a:t>Prepare the group for sharing activity and read slide</a:t>
            </a:r>
          </a:p>
          <a:p>
            <a:pPr marL="457200" marR="0" lvl="0" indent="-228600" algn="l" rtl="0">
              <a:lnSpc>
                <a:spcPct val="100000"/>
              </a:lnSpc>
              <a:spcBef>
                <a:spcPts val="0"/>
              </a:spcBef>
              <a:spcAft>
                <a:spcPts val="0"/>
              </a:spcAft>
              <a:buClr>
                <a:srgbClr val="000000"/>
              </a:buClr>
              <a:buSzPts val="1400"/>
              <a:buFont typeface="Arial"/>
              <a:buNone/>
            </a:pPr>
            <a:endParaRPr lang="en-US" dirty="0"/>
          </a:p>
          <a:p>
            <a:pPr marL="0" marR="0" lvl="0" indent="-22860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Share first at table with a partner; then share at tables or in quads, depending on the size of the group. If time, share out an example or two of each. Consider </a:t>
            </a:r>
            <a:r>
              <a:rPr lang="en-US" dirty="0"/>
              <a:t>stand</a:t>
            </a:r>
            <a:r>
              <a:rPr lang="en-US" sz="1200" b="0" i="0" u="none" strike="noStrike" cap="none" dirty="0">
                <a:solidFill>
                  <a:schemeClr val="dk1"/>
                </a:solidFill>
                <a:latin typeface="Calibri"/>
                <a:ea typeface="Calibri"/>
                <a:cs typeface="Calibri"/>
                <a:sym typeface="Calibri"/>
              </a:rPr>
              <a:t> up, hand up, or pair up</a:t>
            </a:r>
            <a:r>
              <a:rPr lang="en-US" dirty="0"/>
              <a:t> to have a group or quad share out the most powerful.  </a:t>
            </a:r>
            <a:endParaRPr lang="en-US" sz="1200" b="0" i="0" u="none" strike="noStrike" cap="none" dirty="0">
              <a:solidFill>
                <a:schemeClr val="dk1"/>
              </a:solidFill>
              <a:latin typeface="Calibri"/>
              <a:ea typeface="Calibri"/>
              <a:cs typeface="Calibri"/>
              <a:sym typeface="Calibri"/>
            </a:endParaRP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8788228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b="1" dirty="0"/>
              <a:t>To Know</a:t>
            </a:r>
          </a:p>
          <a:p>
            <a:pPr marL="0" lvl="0" indent="0" algn="l" rtl="0">
              <a:lnSpc>
                <a:spcPct val="100000"/>
              </a:lnSpc>
              <a:spcBef>
                <a:spcPts val="0"/>
              </a:spcBef>
              <a:spcAft>
                <a:spcPts val="0"/>
              </a:spcAft>
              <a:buSzPts val="1400"/>
              <a:buNone/>
            </a:pPr>
            <a:r>
              <a:rPr lang="en-US" dirty="0"/>
              <a:t>This is a brief opportunity to review the concepts of CTE.</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sz="1200" b="1" i="0" u="none" strike="noStrike" cap="none" dirty="0">
                <a:solidFill>
                  <a:schemeClr val="dk1"/>
                </a:solidFill>
                <a:latin typeface="Calibri"/>
                <a:ea typeface="Calibri"/>
                <a:cs typeface="Calibri"/>
                <a:sym typeface="Calibri"/>
              </a:rPr>
              <a:t>To Do/Say</a:t>
            </a:r>
          </a:p>
          <a:p>
            <a:pPr marL="0" lvl="0" indent="0" algn="l" rtl="0">
              <a:lnSpc>
                <a:spcPct val="100000"/>
              </a:lnSpc>
              <a:spcBef>
                <a:spcPts val="0"/>
              </a:spcBef>
              <a:spcAft>
                <a:spcPts val="0"/>
              </a:spcAft>
              <a:buSzPts val="1400"/>
              <a:buNone/>
            </a:pPr>
            <a:r>
              <a:rPr lang="en-US" dirty="0"/>
              <a:t>You can do a whip-around of learning by asking participants to share aloud or record their ideas on chart paper as a summative activity.</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Stand up, hands up, or pair up.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Take your template with you; find someone with whom you haven’t talked today, and share your significant learning. Allow 2-3 minutes of conversation.</a:t>
            </a:r>
          </a:p>
          <a:p>
            <a:pPr marL="0" lvl="0" indent="0" algn="l" rtl="0">
              <a:lnSpc>
                <a:spcPct val="100000"/>
              </a:lnSpc>
              <a:spcBef>
                <a:spcPts val="0"/>
              </a:spcBef>
              <a:spcAft>
                <a:spcPts val="0"/>
              </a:spcAft>
              <a:buSzPts val="1400"/>
              <a:buNone/>
            </a:pPr>
            <a:r>
              <a:rPr lang="en-US" dirty="0"/>
              <a:t>. </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8122372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To Know</a:t>
            </a:r>
          </a:p>
          <a:p>
            <a:pPr marL="0" lvl="0" indent="0" algn="l" rtl="0">
              <a:spcBef>
                <a:spcPts val="0"/>
              </a:spcBef>
              <a:spcAft>
                <a:spcPts val="0"/>
              </a:spcAft>
              <a:buNone/>
            </a:pPr>
            <a:r>
              <a:rPr lang="en-US" dirty="0"/>
              <a:t>This activity uses a blog post about a school turn around at Brockton High School. Make copies  or provide electronic access to the article (address below) for participants. The story is old, but the experience highlights elements of CTE. The story of Brockton illustrates a school that went from failing to being recognized as the most improved in the state. The blog post is long and could be provided as a pre-read if you are short on time.   </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i="0" u="none" strike="noStrike" cap="none" dirty="0">
                <a:solidFill>
                  <a:schemeClr val="dk1"/>
                </a:solidFill>
                <a:latin typeface="Calibri"/>
                <a:ea typeface="Calibri"/>
                <a:cs typeface="Calibri"/>
                <a:sym typeface="Calibri"/>
              </a:rPr>
              <a:t>To Do/Say</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latin typeface="Calibri"/>
                <a:ea typeface="Calibri"/>
                <a:cs typeface="Calibri"/>
                <a:sym typeface="Calibri"/>
              </a:rPr>
              <a:t>Give each participant a copy of the article, “</a:t>
            </a:r>
            <a:r>
              <a:rPr lang="en-US" sz="1200" b="0" i="1" u="none" strike="noStrike" cap="none" dirty="0">
                <a:solidFill>
                  <a:schemeClr val="dk1"/>
                </a:solidFill>
                <a:latin typeface="Calibri"/>
                <a:ea typeface="Calibri"/>
                <a:cs typeface="Calibri"/>
                <a:sym typeface="Calibri"/>
              </a:rPr>
              <a:t>How a decade-long literacy obsession transformed Brockton High” </a:t>
            </a:r>
            <a:r>
              <a:rPr lang="en-US" sz="1200" b="0" i="0" u="none" strike="noStrike" cap="none" dirty="0">
                <a:solidFill>
                  <a:schemeClr val="dk1"/>
                </a:solidFill>
                <a:latin typeface="Calibri"/>
                <a:ea typeface="Calibri"/>
                <a:cs typeface="Calibri"/>
                <a:sym typeface="Calibri"/>
              </a:rPr>
              <a:t>by Andrea Gabor (address below).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cap="none"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latin typeface="Calibri"/>
                <a:ea typeface="Calibri"/>
                <a:cs typeface="Calibri"/>
                <a:sym typeface="Calibri"/>
              </a:rPr>
              <a:t>Take a few minutes to skim through the article, while this is an older story, it highlights many aspects of CTE in action. The article describes a school that </a:t>
            </a:r>
            <a:r>
              <a:rPr lang="en-US" dirty="0"/>
              <a:t>went from failing,  to one recognized as the most improved in the state. As you read through the article, highlight places where CTE is found.</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lvl="0" indent="0" algn="l" rtl="0">
              <a:spcBef>
                <a:spcPts val="0"/>
              </a:spcBef>
              <a:spcAft>
                <a:spcPts val="0"/>
              </a:spcAft>
              <a:buNone/>
            </a:pPr>
            <a:r>
              <a:rPr lang="en-US" dirty="0"/>
              <a:t>The CST may wish to use a sheet of chart paper to record participants’ reflections or key findings.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Possible CTE connections include:</a:t>
            </a:r>
          </a:p>
          <a:p>
            <a:pPr marL="171450" lvl="0" indent="-171450" algn="l" rtl="0">
              <a:spcBef>
                <a:spcPts val="0"/>
              </a:spcBef>
              <a:spcAft>
                <a:spcPts val="0"/>
              </a:spcAft>
              <a:buFont typeface="Arial" panose="020B0604020202020204" pitchFamily="34" charset="0"/>
              <a:buChar char="•"/>
            </a:pPr>
            <a:r>
              <a:rPr lang="en-US" dirty="0"/>
              <a:t>a school that was in trouble academically because the focus was mainly on sports--teaches would “pass the buck” if students weren’t theirs or the content was someone else’s--not their responsibility.  (Poor example of CTE)</a:t>
            </a:r>
          </a:p>
          <a:p>
            <a:pPr marL="171450" lvl="0" indent="-171450" algn="l" rtl="0">
              <a:spcBef>
                <a:spcPts val="0"/>
              </a:spcBef>
              <a:spcAft>
                <a:spcPts val="0"/>
              </a:spcAft>
              <a:buFont typeface="Arial" panose="020B0604020202020204" pitchFamily="34" charset="0"/>
              <a:buChar char="•"/>
            </a:pPr>
            <a:r>
              <a:rPr lang="en-US" dirty="0"/>
              <a:t>a group of teachers decided somebody had to do something, so they did. It started with a small group and, bit by bit, came to encompass almost all the faculty. The article makes no bones about the fact that some didn’t and wouldn’t get on board, but when the dust settled, they made improvements happen.</a:t>
            </a:r>
          </a:p>
          <a:p>
            <a:pPr marL="171450" lvl="0" indent="-171450" algn="l" rtl="0">
              <a:spcBef>
                <a:spcPts val="0"/>
              </a:spcBef>
              <a:spcAft>
                <a:spcPts val="0"/>
              </a:spcAft>
              <a:buFont typeface="Arial" panose="020B0604020202020204" pitchFamily="34" charset="0"/>
              <a:buChar char="•"/>
            </a:pPr>
            <a:r>
              <a:rPr lang="en-US" dirty="0"/>
              <a:t> It was either work together or go down together. In the end, it was about students and being able to demonstrate that it was teachers working together that created success. </a:t>
            </a:r>
          </a:p>
          <a:p>
            <a:pPr marL="171450" lvl="0" indent="-171450" algn="l" rtl="0">
              <a:spcBef>
                <a:spcPts val="0"/>
              </a:spcBef>
              <a:spcAft>
                <a:spcPts val="0"/>
              </a:spcAft>
              <a:buFont typeface="Arial" panose="020B0604020202020204" pitchFamily="34" charset="0"/>
              <a:buChar char="•"/>
            </a:pPr>
            <a:r>
              <a:rPr lang="en-US" dirty="0"/>
              <a:t>Leadership’s role in creating conditions for CTE</a:t>
            </a:r>
          </a:p>
          <a:p>
            <a:pPr marL="171450" lvl="0" indent="-171450" algn="l" rtl="0">
              <a:spcBef>
                <a:spcPts val="0"/>
              </a:spcBef>
              <a:spcAft>
                <a:spcPts val="0"/>
              </a:spcAft>
              <a:buFont typeface="Arial" panose="020B0604020202020204" pitchFamily="34" charset="0"/>
              <a:buChar char="•"/>
            </a:pPr>
            <a:r>
              <a:rPr lang="en-US" dirty="0"/>
              <a:t>Role of PD to supporting CTE</a:t>
            </a:r>
          </a:p>
          <a:p>
            <a:pPr marL="171450" lvl="0" indent="-171450" algn="l" rtl="0">
              <a:spcBef>
                <a:spcPts val="0"/>
              </a:spcBef>
              <a:spcAft>
                <a:spcPts val="0"/>
              </a:spcAft>
              <a:buFont typeface="Arial" panose="020B0604020202020204" pitchFamily="34" charset="0"/>
              <a:buChar char="•"/>
            </a:pPr>
            <a:r>
              <a:rPr lang="en-US" dirty="0"/>
              <a:t>Getting everyone to “row in the same direction”</a:t>
            </a:r>
          </a:p>
          <a:p>
            <a:pPr marL="171450" lvl="0" indent="-171450" algn="l" rtl="0">
              <a:spcBef>
                <a:spcPts val="0"/>
              </a:spcBef>
              <a:spcAft>
                <a:spcPts val="0"/>
              </a:spcAft>
              <a:buFont typeface="Arial" panose="020B0604020202020204" pitchFamily="34" charset="0"/>
              <a:buChar char="•"/>
            </a:pPr>
            <a:r>
              <a:rPr lang="en-US" dirty="0"/>
              <a:t>Use of data to guide decisions (not teaching to the test)</a:t>
            </a:r>
          </a:p>
          <a:p>
            <a:pPr marL="171450" lvl="0" indent="-171450" algn="l" rtl="0">
              <a:spcBef>
                <a:spcPts val="0"/>
              </a:spcBef>
              <a:spcAft>
                <a:spcPts val="0"/>
              </a:spcAft>
              <a:buFont typeface="Arial" panose="020B0604020202020204" pitchFamily="34" charset="0"/>
              <a:buChar char="•"/>
            </a:pPr>
            <a:r>
              <a:rPr lang="en-US" dirty="0"/>
              <a:t>Continuous Improvement</a:t>
            </a:r>
          </a:p>
          <a:p>
            <a:pPr marL="171450" lvl="0" indent="-171450" algn="l" rtl="0">
              <a:spcBef>
                <a:spcPts val="0"/>
              </a:spcBef>
              <a:spcAft>
                <a:spcPts val="0"/>
              </a:spcAft>
              <a:buFont typeface="Arial" panose="020B0604020202020204" pitchFamily="34" charset="0"/>
              <a:buChar cha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US" b="1" dirty="0"/>
              <a:t>References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US" sz="1200" b="0" i="0" u="none" strike="noStrike" cap="none" dirty="0">
                <a:solidFill>
                  <a:schemeClr val="dk1"/>
                </a:solidFill>
                <a:effectLst/>
                <a:latin typeface="Calibri"/>
                <a:ea typeface="Calibri"/>
                <a:cs typeface="Calibri"/>
                <a:sym typeface="Calibri"/>
              </a:rPr>
              <a:t>Gabor, A. (2011, September 30). How a decade-long literacy obsession transformed Brockton High [Web log post]. Retrieved from https://</a:t>
            </a:r>
            <a:r>
              <a:rPr lang="en-US" sz="1200" b="0" i="0" u="none" strike="noStrike" cap="none" dirty="0" err="1">
                <a:solidFill>
                  <a:schemeClr val="dk1"/>
                </a:solidFill>
                <a:effectLst/>
                <a:latin typeface="Calibri"/>
                <a:ea typeface="Calibri"/>
                <a:cs typeface="Calibri"/>
                <a:sym typeface="Calibri"/>
              </a:rPr>
              <a:t>andreagabor.com</a:t>
            </a:r>
            <a:r>
              <a:rPr lang="en-US" sz="1200" b="0" i="0" u="none" strike="noStrike" cap="none" dirty="0">
                <a:solidFill>
                  <a:schemeClr val="dk1"/>
                </a:solidFill>
                <a:effectLst/>
                <a:latin typeface="Calibri"/>
                <a:ea typeface="Calibri"/>
                <a:cs typeface="Calibri"/>
                <a:sym typeface="Calibri"/>
              </a:rPr>
              <a:t>/2011/09/30/a-school%E2%80%99s-decade-long-literacy-obsession-and-how-it-transformed-brockton-high/</a:t>
            </a:r>
            <a:endParaRPr lang="en-US" dirty="0"/>
          </a:p>
          <a:p>
            <a:pPr marL="0" lvl="0" indent="0" algn="l" rtl="0">
              <a:spcBef>
                <a:spcPts val="0"/>
              </a:spcBef>
              <a:spcAft>
                <a:spcPts val="0"/>
              </a:spcAft>
              <a:buFont typeface="Arial" panose="020B0604020202020204" pitchFamily="34" charset="0"/>
              <a:buNone/>
            </a:pPr>
            <a:endParaRPr lang="en-US" dirty="0"/>
          </a:p>
          <a:p>
            <a:pPr marL="171450" lvl="0" indent="-171450" algn="l" rtl="0">
              <a:spcBef>
                <a:spcPts val="0"/>
              </a:spcBef>
              <a:spcAft>
                <a:spcPts val="0"/>
              </a:spcAft>
              <a:buFont typeface="Arial" panose="020B0604020202020204" pitchFamily="34" charset="0"/>
              <a:buChar char="•"/>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rgbClr val="000000"/>
              </a:buClr>
              <a:buSzPts val="1400"/>
              <a:buFont typeface="Arial"/>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775154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rtl="0" eaLnBrk="1" fontAlgn="auto" latinLnBrk="0" hangingPunct="1"/>
            <a:r>
              <a:rPr lang="en-US" sz="1200" b="1" i="0" u="none" strike="noStrike" cap="none" dirty="0">
                <a:solidFill>
                  <a:schemeClr val="dk1"/>
                </a:solidFill>
                <a:effectLst/>
                <a:latin typeface="Calibri"/>
                <a:ea typeface="Calibri"/>
                <a:cs typeface="Calibri"/>
                <a:sym typeface="Calibri"/>
              </a:rPr>
              <a:t>To Know</a:t>
            </a:r>
            <a:endParaRPr lang="en-US" dirty="0">
              <a:effectLst/>
            </a:endParaRPr>
          </a:p>
          <a:p>
            <a:pPr marL="0" rtl="0" eaLnBrk="1" fontAlgn="auto" latinLnBrk="0" hangingPunct="1"/>
            <a:r>
              <a:rPr lang="en-US" sz="1200" b="0" i="0" u="none" strike="noStrike" cap="none" dirty="0">
                <a:solidFill>
                  <a:schemeClr val="dk1"/>
                </a:solidFill>
                <a:effectLst/>
                <a:latin typeface="Calibri"/>
                <a:ea typeface="Calibri"/>
                <a:cs typeface="Calibri"/>
                <a:sym typeface="Calibri"/>
              </a:rPr>
              <a:t>These are the key terms used throughout the</a:t>
            </a:r>
            <a:r>
              <a:rPr lang="en-US" sz="1200" b="0" i="0" u="none" strike="noStrike" cap="none" baseline="0" dirty="0">
                <a:solidFill>
                  <a:schemeClr val="dk1"/>
                </a:solidFill>
                <a:effectLst/>
                <a:latin typeface="Calibri"/>
                <a:ea typeface="Calibri"/>
                <a:cs typeface="Calibri"/>
                <a:sym typeface="Calibri"/>
              </a:rPr>
              <a:t> module.</a:t>
            </a:r>
            <a:endParaRPr lang="en-US" dirty="0">
              <a:effectLst/>
            </a:endParaRP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0834529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228600" algn="l" rtl="0">
              <a:lnSpc>
                <a:spcPct val="100000"/>
              </a:lnSpc>
              <a:spcBef>
                <a:spcPts val="0"/>
              </a:spcBef>
              <a:spcAft>
                <a:spcPts val="0"/>
              </a:spcAft>
              <a:buClr>
                <a:srgbClr val="000000"/>
              </a:buClr>
              <a:buSzPts val="1400"/>
              <a:buFont typeface="Arial"/>
              <a:buNone/>
            </a:pP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2566817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228600" algn="l" rtl="0">
              <a:lnSpc>
                <a:spcPct val="100000"/>
              </a:lnSpc>
              <a:spcBef>
                <a:spcPts val="0"/>
              </a:spcBef>
              <a:spcAft>
                <a:spcPts val="0"/>
              </a:spcAft>
              <a:buClr>
                <a:srgbClr val="000000"/>
              </a:buClr>
              <a:buSzPts val="1400"/>
              <a:buFont typeface="Arial"/>
              <a:buNone/>
            </a:pPr>
            <a:r>
              <a:rPr lang="en-US" b="1" dirty="0"/>
              <a:t>Note</a:t>
            </a:r>
          </a:p>
          <a:p>
            <a:pPr marL="0" marR="0" lvl="0" indent="-228600" algn="l" rtl="0">
              <a:lnSpc>
                <a:spcPct val="100000"/>
              </a:lnSpc>
              <a:spcBef>
                <a:spcPts val="0"/>
              </a:spcBef>
              <a:spcAft>
                <a:spcPts val="0"/>
              </a:spcAft>
              <a:buClr>
                <a:srgbClr val="000000"/>
              </a:buClr>
              <a:buSzPts val="1400"/>
              <a:buFont typeface="Arial"/>
              <a:buNone/>
            </a:pPr>
            <a:r>
              <a:rPr lang="en-US" dirty="0"/>
              <a:t>This video is embedded and should play in slideshow mode.  However, some older versions of PPT may not recognize the video format. If the video in this slide will not play, use this </a:t>
            </a:r>
            <a:r>
              <a:rPr lang="en-US" dirty="0">
                <a:hlinkClick r:id="rId3"/>
              </a:rPr>
              <a:t>https://youtu.be/YVWRJ-nBwcU</a:t>
            </a:r>
            <a:r>
              <a:rPr lang="en-US" dirty="0"/>
              <a:t>  to play the video from the original source or use the hidden slide that follows. </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1" dirty="0"/>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To Know</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Overall answer: Teachers are the leaders of professional learning.</a:t>
            </a:r>
          </a:p>
          <a:p>
            <a:pPr marL="0" marR="0" lvl="0" indent="-228600" algn="l" rtl="0">
              <a:lnSpc>
                <a:spcPct val="100000"/>
              </a:lnSpc>
              <a:spcBef>
                <a:spcPts val="0"/>
              </a:spcBef>
              <a:spcAft>
                <a:spcPts val="0"/>
              </a:spcAft>
              <a:buClr>
                <a:srgbClr val="000000"/>
              </a:buClr>
              <a:buSzPts val="1400"/>
              <a:buFont typeface="Arial"/>
              <a:buNone/>
            </a:pPr>
            <a:endParaRPr lang="en-US" dirty="0"/>
          </a:p>
          <a:p>
            <a:pPr marL="0" marR="0" lvl="0" indent="-228600" algn="l" rtl="0">
              <a:lnSpc>
                <a:spcPct val="100000"/>
              </a:lnSpc>
              <a:spcBef>
                <a:spcPts val="0"/>
              </a:spcBef>
              <a:spcAft>
                <a:spcPts val="0"/>
              </a:spcAft>
              <a:buClr>
                <a:srgbClr val="000000"/>
              </a:buClr>
              <a:buSzPts val="1400"/>
              <a:buFont typeface="Arial"/>
              <a:buNone/>
            </a:pPr>
            <a:r>
              <a:rPr lang="en-US" sz="1200" b="1" i="0" u="none" strike="noStrike" cap="none" dirty="0">
                <a:solidFill>
                  <a:schemeClr val="dk1"/>
                </a:solidFill>
                <a:latin typeface="Calibri"/>
                <a:ea typeface="Calibri"/>
                <a:cs typeface="Calibri"/>
                <a:sym typeface="Calibri"/>
              </a:rPr>
              <a:t>To Do/Say</a:t>
            </a:r>
          </a:p>
          <a:p>
            <a:pPr marL="0" marR="0" lvl="0" indent="-228600" algn="l" rtl="0">
              <a:lnSpc>
                <a:spcPct val="100000"/>
              </a:lnSpc>
              <a:spcBef>
                <a:spcPts val="0"/>
              </a:spcBef>
              <a:spcAft>
                <a:spcPts val="0"/>
              </a:spcAft>
              <a:buClr>
                <a:srgbClr val="000000"/>
              </a:buClr>
              <a:buSzPts val="1400"/>
              <a:buFont typeface="Arial"/>
              <a:buNone/>
            </a:pPr>
            <a:r>
              <a:rPr lang="en-US" dirty="0"/>
              <a:t>Revisit Collective Efficacy Training Video from slide 22. Watch video again and add to previous notes. </a:t>
            </a:r>
          </a:p>
          <a:p>
            <a:pPr marL="0" marR="0" lvl="0" indent="-228600" algn="l" rtl="0">
              <a:lnSpc>
                <a:spcPct val="100000"/>
              </a:lnSpc>
              <a:spcBef>
                <a:spcPts val="0"/>
              </a:spcBef>
              <a:spcAft>
                <a:spcPts val="0"/>
              </a:spcAft>
              <a:buClr>
                <a:srgbClr val="000000"/>
              </a:buClr>
              <a:buSzPts val="1400"/>
              <a:buFont typeface="Arial"/>
              <a:buNone/>
            </a:pPr>
            <a:endParaRPr lang="en-US" dirty="0"/>
          </a:p>
          <a:p>
            <a:pPr marL="0" marR="0" lvl="0" indent="-228600" algn="l" rtl="0">
              <a:lnSpc>
                <a:spcPct val="100000"/>
              </a:lnSpc>
              <a:spcBef>
                <a:spcPts val="0"/>
              </a:spcBef>
              <a:spcAft>
                <a:spcPts val="0"/>
              </a:spcAft>
              <a:buClr>
                <a:srgbClr val="000000"/>
              </a:buClr>
              <a:buSzPts val="1400"/>
              <a:buFont typeface="Arial"/>
              <a:buNone/>
            </a:pPr>
            <a:r>
              <a:rPr lang="en-US" dirty="0"/>
              <a:t>Let’s watch this video from the beginning of our training again. Now that you have a deeper understanding of efficacy, what might you add to your thoughts about the elements of CTE you hear?</a:t>
            </a:r>
          </a:p>
          <a:p>
            <a:pPr marL="0" marR="0" lvl="0" indent="-228600" algn="l" rtl="0">
              <a:lnSpc>
                <a:spcPct val="100000"/>
              </a:lnSpc>
              <a:spcBef>
                <a:spcPts val="0"/>
              </a:spcBef>
              <a:spcAft>
                <a:spcPts val="0"/>
              </a:spcAft>
              <a:buClr>
                <a:srgbClr val="000000"/>
              </a:buClr>
              <a:buSzPts val="1400"/>
              <a:buFont typeface="Arial"/>
              <a:buNone/>
            </a:pPr>
            <a:endParaRPr lang="en-US" dirty="0"/>
          </a:p>
          <a:p>
            <a:pPr marL="0" marR="0" lvl="0" indent="-228600" algn="l" rtl="0">
              <a:lnSpc>
                <a:spcPct val="100000"/>
              </a:lnSpc>
              <a:spcBef>
                <a:spcPts val="0"/>
              </a:spcBef>
              <a:spcAft>
                <a:spcPts val="0"/>
              </a:spcAft>
              <a:buClr>
                <a:srgbClr val="000000"/>
              </a:buClr>
              <a:buSzPts val="1400"/>
              <a:buFont typeface="Arial"/>
              <a:buNone/>
            </a:pPr>
            <a:r>
              <a:rPr lang="en-US" b="1" dirty="0"/>
              <a:t>References</a:t>
            </a:r>
          </a:p>
          <a:p>
            <a:pPr marL="0" marR="0" lvl="0" indent="-228600" algn="l" rtl="0">
              <a:lnSpc>
                <a:spcPct val="100000"/>
              </a:lnSpc>
              <a:spcBef>
                <a:spcPts val="0"/>
              </a:spcBef>
              <a:spcAft>
                <a:spcPts val="0"/>
              </a:spcAft>
              <a:buClr>
                <a:srgbClr val="000000"/>
              </a:buClr>
              <a:buSzPts val="1400"/>
              <a:buFont typeface="Arial"/>
              <a:buNone/>
            </a:pPr>
            <a:r>
              <a:rPr lang="en-US" b="0" dirty="0"/>
              <a:t>Raytown</a:t>
            </a:r>
            <a:r>
              <a:rPr lang="en-US" b="0" baseline="0" dirty="0"/>
              <a:t> Schools. (2018, May 1). </a:t>
            </a:r>
            <a:r>
              <a:rPr lang="en-US" b="0" i="1" baseline="0" dirty="0"/>
              <a:t>Collective efficacy training interview clip 4</a:t>
            </a:r>
            <a:r>
              <a:rPr lang="en-US" b="0" i="0" baseline="0" dirty="0"/>
              <a:t> [YouTube video]. Retrieved from </a:t>
            </a:r>
            <a:r>
              <a:rPr lang="en-US" dirty="0">
                <a:hlinkClick r:id="rId3"/>
              </a:rPr>
              <a:t>https://youtu.be/YVWRJ-nBwcU</a:t>
            </a:r>
            <a:endParaRPr lang="en-US" dirty="0"/>
          </a:p>
          <a:p>
            <a:pPr marL="0" marR="0" lvl="0" indent="-228600" algn="l" rtl="0">
              <a:lnSpc>
                <a:spcPct val="100000"/>
              </a:lnSpc>
              <a:spcBef>
                <a:spcPts val="0"/>
              </a:spcBef>
              <a:spcAft>
                <a:spcPts val="0"/>
              </a:spcAft>
              <a:buClr>
                <a:srgbClr val="000000"/>
              </a:buClr>
              <a:buSzPts val="1400"/>
              <a:buFont typeface="Arial"/>
              <a:buNone/>
            </a:pP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8897714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228600" algn="l" rtl="0">
              <a:lnSpc>
                <a:spcPct val="100000"/>
              </a:lnSpc>
              <a:spcBef>
                <a:spcPts val="0"/>
              </a:spcBef>
              <a:spcAft>
                <a:spcPts val="0"/>
              </a:spcAft>
              <a:buClr>
                <a:srgbClr val="000000"/>
              </a:buClr>
              <a:buSzPts val="1400"/>
              <a:buFont typeface="Arial"/>
              <a:buNone/>
            </a:pPr>
            <a:r>
              <a:rPr lang="en-US" b="1" dirty="0"/>
              <a:t>Note</a:t>
            </a:r>
          </a:p>
          <a:p>
            <a:pPr marL="0" marR="0" lvl="0" indent="-228600" algn="l" rtl="0">
              <a:lnSpc>
                <a:spcPct val="100000"/>
              </a:lnSpc>
              <a:spcBef>
                <a:spcPts val="0"/>
              </a:spcBef>
              <a:spcAft>
                <a:spcPts val="0"/>
              </a:spcAft>
              <a:buClr>
                <a:srgbClr val="000000"/>
              </a:buClr>
              <a:buSzPts val="1400"/>
              <a:buFont typeface="Arial"/>
              <a:buNone/>
            </a:pPr>
            <a:r>
              <a:rPr lang="en-US" dirty="0"/>
              <a:t>This slide is hidden and a duplicate of 63 because some older versions of PPT may not recognize the video format in the previous slide. If the video in this slide will not play, use this </a:t>
            </a:r>
            <a:r>
              <a:rPr lang="en-US" dirty="0">
                <a:hlinkClick r:id="rId3"/>
              </a:rPr>
              <a:t>https://youtu.be/YVWRJ-nBwcU</a:t>
            </a:r>
            <a:r>
              <a:rPr lang="en-US" dirty="0"/>
              <a:t>  to play the video from the original source. </a:t>
            </a:r>
          </a:p>
          <a:p>
            <a:pPr marL="0" marR="0" lvl="0" indent="-228600" algn="l" rtl="0">
              <a:lnSpc>
                <a:spcPct val="100000"/>
              </a:lnSpc>
              <a:spcBef>
                <a:spcPts val="0"/>
              </a:spcBef>
              <a:spcAft>
                <a:spcPts val="0"/>
              </a:spcAft>
              <a:buClr>
                <a:srgbClr val="000000"/>
              </a:buClr>
              <a:buSzPts val="1400"/>
              <a:buFont typeface="Arial"/>
              <a:buNone/>
            </a:pPr>
            <a:endParaRPr lang="en-US" b="1" dirty="0"/>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To Know</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Overall answer: Teachers are the leaders of professional learning.</a:t>
            </a:r>
          </a:p>
          <a:p>
            <a:pPr marL="0" marR="0" lvl="0" indent="-228600" algn="l" rtl="0">
              <a:lnSpc>
                <a:spcPct val="100000"/>
              </a:lnSpc>
              <a:spcBef>
                <a:spcPts val="0"/>
              </a:spcBef>
              <a:spcAft>
                <a:spcPts val="0"/>
              </a:spcAft>
              <a:buClr>
                <a:srgbClr val="000000"/>
              </a:buClr>
              <a:buSzPts val="1400"/>
              <a:buFont typeface="Arial"/>
              <a:buNone/>
            </a:pPr>
            <a:r>
              <a:rPr lang="en-US" dirty="0"/>
              <a:t>Note: Some older versions of PPT may not recognize the video format. If the video in this slide will not play, use this </a:t>
            </a:r>
            <a:r>
              <a:rPr lang="en-US" dirty="0" err="1"/>
              <a:t>url</a:t>
            </a:r>
            <a:r>
              <a:rPr lang="en-US" dirty="0"/>
              <a:t>  to play the video from the original source. </a:t>
            </a:r>
          </a:p>
          <a:p>
            <a:pPr marL="0" marR="0" lvl="0" indent="-228600" algn="l" rtl="0">
              <a:lnSpc>
                <a:spcPct val="100000"/>
              </a:lnSpc>
              <a:spcBef>
                <a:spcPts val="0"/>
              </a:spcBef>
              <a:spcAft>
                <a:spcPts val="0"/>
              </a:spcAft>
              <a:buClr>
                <a:srgbClr val="000000"/>
              </a:buClr>
              <a:buSzPts val="1400"/>
              <a:buFont typeface="Arial"/>
              <a:buNone/>
            </a:pPr>
            <a:endParaRPr lang="en-US" dirty="0"/>
          </a:p>
          <a:p>
            <a:pPr marL="0" marR="0" lvl="0" indent="-228600" algn="l" rtl="0">
              <a:lnSpc>
                <a:spcPct val="100000"/>
              </a:lnSpc>
              <a:spcBef>
                <a:spcPts val="0"/>
              </a:spcBef>
              <a:spcAft>
                <a:spcPts val="0"/>
              </a:spcAft>
              <a:buClr>
                <a:srgbClr val="000000"/>
              </a:buClr>
              <a:buSzPts val="1400"/>
              <a:buFont typeface="Arial"/>
              <a:buNone/>
            </a:pPr>
            <a:r>
              <a:rPr lang="en-US" sz="1200" b="1" i="0" u="none" strike="noStrike" cap="none" dirty="0">
                <a:solidFill>
                  <a:schemeClr val="dk1"/>
                </a:solidFill>
                <a:latin typeface="Calibri"/>
                <a:ea typeface="Calibri"/>
                <a:cs typeface="Calibri"/>
                <a:sym typeface="Calibri"/>
              </a:rPr>
              <a:t>To Do/Say</a:t>
            </a:r>
          </a:p>
          <a:p>
            <a:pPr marL="0" marR="0" lvl="0" indent="-228600" algn="l" rtl="0">
              <a:lnSpc>
                <a:spcPct val="100000"/>
              </a:lnSpc>
              <a:spcBef>
                <a:spcPts val="0"/>
              </a:spcBef>
              <a:spcAft>
                <a:spcPts val="0"/>
              </a:spcAft>
              <a:buClr>
                <a:srgbClr val="000000"/>
              </a:buClr>
              <a:buSzPts val="1400"/>
              <a:buFont typeface="Arial"/>
              <a:buNone/>
            </a:pPr>
            <a:r>
              <a:rPr lang="en-US" dirty="0"/>
              <a:t>Revisit Collective Efficacy Training Video from slide 22. Watch video again and add to previous notes. </a:t>
            </a:r>
          </a:p>
          <a:p>
            <a:pPr marL="0" marR="0" lvl="0" indent="-228600" algn="l" rtl="0">
              <a:lnSpc>
                <a:spcPct val="100000"/>
              </a:lnSpc>
              <a:spcBef>
                <a:spcPts val="0"/>
              </a:spcBef>
              <a:spcAft>
                <a:spcPts val="0"/>
              </a:spcAft>
              <a:buClr>
                <a:srgbClr val="000000"/>
              </a:buClr>
              <a:buSzPts val="1400"/>
              <a:buFont typeface="Arial"/>
              <a:buNone/>
            </a:pPr>
            <a:endParaRPr lang="en-US" dirty="0"/>
          </a:p>
          <a:p>
            <a:pPr marL="0" marR="0" lvl="0" indent="-228600" algn="l" rtl="0">
              <a:lnSpc>
                <a:spcPct val="100000"/>
              </a:lnSpc>
              <a:spcBef>
                <a:spcPts val="0"/>
              </a:spcBef>
              <a:spcAft>
                <a:spcPts val="0"/>
              </a:spcAft>
              <a:buClr>
                <a:srgbClr val="000000"/>
              </a:buClr>
              <a:buSzPts val="1400"/>
              <a:buFont typeface="Arial"/>
              <a:buNone/>
            </a:pPr>
            <a:r>
              <a:rPr lang="en-US" dirty="0"/>
              <a:t>Let’s watch this video from the beginning of our training again. Now that you have a deeper understanding of efficacy, what might you add to your thoughts about the elements of CTE you hear?</a:t>
            </a:r>
          </a:p>
          <a:p>
            <a:pPr marL="0" marR="0" lvl="0" indent="-228600" algn="l" rtl="0">
              <a:lnSpc>
                <a:spcPct val="100000"/>
              </a:lnSpc>
              <a:spcBef>
                <a:spcPts val="0"/>
              </a:spcBef>
              <a:spcAft>
                <a:spcPts val="0"/>
              </a:spcAft>
              <a:buClr>
                <a:srgbClr val="000000"/>
              </a:buClr>
              <a:buSzPts val="1400"/>
              <a:buFont typeface="Arial"/>
              <a:buNone/>
            </a:pPr>
            <a:endParaRPr lang="en-US" dirty="0"/>
          </a:p>
          <a:p>
            <a:pPr marL="0" marR="0" lvl="0" indent="-228600" algn="l" rtl="0">
              <a:lnSpc>
                <a:spcPct val="100000"/>
              </a:lnSpc>
              <a:spcBef>
                <a:spcPts val="0"/>
              </a:spcBef>
              <a:spcAft>
                <a:spcPts val="0"/>
              </a:spcAft>
              <a:buClr>
                <a:srgbClr val="000000"/>
              </a:buClr>
              <a:buSzPts val="1400"/>
              <a:buFont typeface="Arial"/>
              <a:buNone/>
            </a:pPr>
            <a:r>
              <a:rPr lang="en-US" b="1" dirty="0"/>
              <a:t>References</a:t>
            </a:r>
          </a:p>
          <a:p>
            <a:pPr marL="0" marR="0" lvl="0" indent="-228600" algn="l" rtl="0">
              <a:lnSpc>
                <a:spcPct val="100000"/>
              </a:lnSpc>
              <a:spcBef>
                <a:spcPts val="0"/>
              </a:spcBef>
              <a:spcAft>
                <a:spcPts val="0"/>
              </a:spcAft>
              <a:buClr>
                <a:srgbClr val="000000"/>
              </a:buClr>
              <a:buSzPts val="1400"/>
              <a:buFont typeface="Arial"/>
              <a:buNone/>
            </a:pPr>
            <a:r>
              <a:rPr lang="en-US" b="0" dirty="0"/>
              <a:t>Raytown</a:t>
            </a:r>
            <a:r>
              <a:rPr lang="en-US" b="0" baseline="0" dirty="0"/>
              <a:t> Schools. (2018, May 1). </a:t>
            </a:r>
            <a:r>
              <a:rPr lang="en-US" b="0" i="0" baseline="0" dirty="0"/>
              <a:t>Collective efficacy training interview clip 4 [Video file]. Retrieved from </a:t>
            </a:r>
            <a:r>
              <a:rPr lang="en-US" dirty="0">
                <a:hlinkClick r:id="rId3"/>
              </a:rPr>
              <a:t>https://youtu.be/YVWRJ-nBwcU</a:t>
            </a:r>
            <a:endParaRPr lang="en-US" dirty="0"/>
          </a:p>
          <a:p>
            <a:pPr marL="0" marR="0" lvl="0" indent="-228600" algn="l" rtl="0">
              <a:lnSpc>
                <a:spcPct val="100000"/>
              </a:lnSpc>
              <a:spcBef>
                <a:spcPts val="0"/>
              </a:spcBef>
              <a:spcAft>
                <a:spcPts val="0"/>
              </a:spcAft>
              <a:buClr>
                <a:srgbClr val="000000"/>
              </a:buClr>
              <a:buSzPts val="1400"/>
              <a:buFont typeface="Arial"/>
              <a:buNone/>
            </a:pP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618934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rgbClr val="000000"/>
              </a:buClr>
              <a:buSzPts val="1400"/>
              <a:buFont typeface="Arial"/>
              <a:buNone/>
            </a:pPr>
            <a:r>
              <a:rPr lang="en-US" dirty="0"/>
              <a:t>Slides 65 – 76 are provided to help districts determine next steps in their focus on CTE. </a:t>
            </a:r>
          </a:p>
          <a:p>
            <a:pPr marL="0" marR="0" lvl="0" indent="0" algn="l" rtl="0">
              <a:lnSpc>
                <a:spcPct val="100000"/>
              </a:lnSpc>
              <a:spcBef>
                <a:spcPts val="0"/>
              </a:spcBef>
              <a:spcAft>
                <a:spcPts val="0"/>
              </a:spcAft>
              <a:buClr>
                <a:srgbClr val="000000"/>
              </a:buClr>
              <a:buSzPts val="1400"/>
              <a:buFont typeface="Arial"/>
              <a:buNone/>
            </a:pPr>
            <a:endParaRPr lang="en-US" sz="1200" b="0" i="0" u="none" strike="noStrike" cap="none" dirty="0">
              <a:solidFill>
                <a:schemeClr val="dk1"/>
              </a:solidFill>
              <a:latin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dirty="0"/>
              <a:t>The trainings will then continue in the appropriate focus modules. </a:t>
            </a:r>
            <a:endParaRPr lang="en-US" sz="1200" b="0" i="0" u="none" strike="noStrike" cap="none" dirty="0">
              <a:solidFill>
                <a:schemeClr val="dk1"/>
              </a:solidFill>
              <a:latin typeface="Calibri"/>
              <a:ea typeface="Calibri"/>
              <a:cs typeface="Calibri"/>
              <a:sym typeface="Calibri"/>
            </a:endParaRP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1408368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28: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3" name="Google Shape;613;p28:notes"/>
          <p:cNvSpPr txBox="1">
            <a:spLocks noGrp="1"/>
          </p:cNvSpPr>
          <p:nvPr>
            <p:ph type="body" idx="1"/>
          </p:nvPr>
        </p:nvSpPr>
        <p:spPr>
          <a:xfrm>
            <a:off x="701040" y="4473892"/>
            <a:ext cx="5608320" cy="3660458"/>
          </a:xfrm>
          <a:prstGeom prst="rect">
            <a:avLst/>
          </a:prstGeom>
          <a:noFill/>
          <a:ln>
            <a:noFill/>
          </a:ln>
        </p:spPr>
        <p:txBody>
          <a:bodyPr spcFirstLastPara="1" wrap="square" lIns="93150" tIns="93150" rIns="93150" bIns="93150" anchor="t" anchorCtr="0">
            <a:noAutofit/>
          </a:bodyPr>
          <a:lstStyle/>
          <a:p>
            <a:pPr marL="0" marR="0" lvl="0" indent="-228600" algn="l" rtl="0">
              <a:lnSpc>
                <a:spcPct val="100000"/>
              </a:lnSpc>
              <a:spcBef>
                <a:spcPts val="0"/>
              </a:spcBef>
              <a:spcAft>
                <a:spcPts val="0"/>
              </a:spcAft>
              <a:buClr>
                <a:srgbClr val="000000"/>
              </a:buClr>
              <a:buSzPts val="1400"/>
              <a:buFont typeface="Arial"/>
              <a:buNone/>
            </a:pPr>
            <a:r>
              <a:rPr lang="en-US" b="1" dirty="0"/>
              <a:t>To Know</a:t>
            </a:r>
          </a:p>
          <a:p>
            <a:pPr marL="0" marR="0" lvl="0" indent="-228600" algn="l" rtl="0">
              <a:lnSpc>
                <a:spcPct val="100000"/>
              </a:lnSpc>
              <a:spcBef>
                <a:spcPts val="0"/>
              </a:spcBef>
              <a:spcAft>
                <a:spcPts val="0"/>
              </a:spcAft>
              <a:buClr>
                <a:srgbClr val="000000"/>
              </a:buClr>
              <a:buSzPts val="1400"/>
              <a:buFont typeface="Arial"/>
              <a:buNone/>
            </a:pPr>
            <a:r>
              <a:rPr lang="en-US" dirty="0"/>
              <a:t>The means to build capacity are conveyed in separate, focused modules that can be selected and done one at a time, depending on time allotments in districts or buildings. </a:t>
            </a:r>
          </a:p>
          <a:p>
            <a:pPr marL="0" marR="0" lvl="0" indent="-228600" algn="l" rtl="0">
              <a:lnSpc>
                <a:spcPct val="100000"/>
              </a:lnSpc>
              <a:spcBef>
                <a:spcPts val="0"/>
              </a:spcBef>
              <a:spcAft>
                <a:spcPts val="0"/>
              </a:spcAft>
              <a:buClr>
                <a:srgbClr val="000000"/>
              </a:buClr>
              <a:buSzPts val="1400"/>
              <a:buFont typeface="Arial"/>
              <a:buNone/>
            </a:pPr>
            <a:endParaRPr lang="en-US" sz="1200" b="1" i="0" u="none" strike="noStrike" cap="none" dirty="0">
              <a:solidFill>
                <a:schemeClr val="dk1"/>
              </a:solidFill>
              <a:latin typeface="Calibri"/>
              <a:ea typeface="Calibri"/>
              <a:cs typeface="Calibri"/>
              <a:sym typeface="Calibri"/>
            </a:endParaRPr>
          </a:p>
          <a:p>
            <a:pPr marL="0" marR="0" lvl="0" indent="-228600" algn="l" rtl="0">
              <a:lnSpc>
                <a:spcPct val="100000"/>
              </a:lnSpc>
              <a:spcBef>
                <a:spcPts val="0"/>
              </a:spcBef>
              <a:spcAft>
                <a:spcPts val="0"/>
              </a:spcAft>
              <a:buClr>
                <a:srgbClr val="000000"/>
              </a:buClr>
              <a:buSzPts val="1400"/>
              <a:buFont typeface="Arial"/>
              <a:buNone/>
            </a:pPr>
            <a:r>
              <a:rPr lang="en-US" sz="1200" b="1" i="0" u="none" strike="noStrike" cap="none" dirty="0">
                <a:solidFill>
                  <a:schemeClr val="dk1"/>
                </a:solidFill>
                <a:latin typeface="Calibri"/>
                <a:ea typeface="Calibri"/>
                <a:cs typeface="Calibri"/>
                <a:sym typeface="Calibri"/>
              </a:rPr>
              <a:t>To Do/Say</a:t>
            </a:r>
          </a:p>
          <a:p>
            <a:pPr marL="0" marR="0" lvl="0" indent="-22860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Relate the quote to CTE</a:t>
            </a:r>
            <a:endParaRPr sz="1200" b="0" i="0" u="none" strike="noStrike" cap="none" dirty="0">
              <a:solidFill>
                <a:schemeClr val="dk1"/>
              </a:solidFill>
              <a:latin typeface="Calibri"/>
              <a:ea typeface="Calibri"/>
              <a:cs typeface="Calibri"/>
              <a:sym typeface="Calibri"/>
            </a:endParaRPr>
          </a:p>
        </p:txBody>
      </p:sp>
      <p:sp>
        <p:nvSpPr>
          <p:cNvPr id="614" name="Google Shape;614;p28:notes"/>
          <p:cNvSpPr txBox="1">
            <a:spLocks noGrp="1"/>
          </p:cNvSpPr>
          <p:nvPr>
            <p:ph type="sldNum" idx="12"/>
          </p:nvPr>
        </p:nvSpPr>
        <p:spPr>
          <a:xfrm>
            <a:off x="3970938" y="8829967"/>
            <a:ext cx="3037840" cy="466433"/>
          </a:xfrm>
          <a:prstGeom prst="rect">
            <a:avLst/>
          </a:prstGeom>
          <a:noFill/>
          <a:ln>
            <a:noFill/>
          </a:ln>
        </p:spPr>
        <p:txBody>
          <a:bodyPr spcFirstLastPara="1" wrap="square" lIns="93150" tIns="46550" rIns="93150" bIns="46550" anchor="b" anchorCtr="0">
            <a:noAutofit/>
          </a:bodyPr>
          <a:lstStyle/>
          <a:p>
            <a:pPr marL="0" marR="0" lvl="0" indent="0" algn="r" rtl="0">
              <a:lnSpc>
                <a:spcPct val="100000"/>
              </a:lnSpc>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66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i="0" u="none" strike="noStrike" cap="none" dirty="0">
                <a:solidFill>
                  <a:schemeClr val="dk1"/>
                </a:solidFill>
                <a:latin typeface="Calibri"/>
                <a:ea typeface="Calibri"/>
                <a:cs typeface="Calibri"/>
                <a:sym typeface="Calibri"/>
              </a:rPr>
              <a:t>To Know</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latin typeface="Calibri"/>
                <a:ea typeface="Calibri"/>
                <a:cs typeface="Calibri"/>
                <a:sym typeface="Calibri"/>
              </a:rPr>
              <a:t>Each</a:t>
            </a:r>
            <a:r>
              <a:rPr lang="en-US" sz="1200" b="0" i="0" u="none" strike="noStrike" cap="none" baseline="0" dirty="0">
                <a:solidFill>
                  <a:schemeClr val="dk1"/>
                </a:solidFill>
                <a:latin typeface="Calibri"/>
                <a:ea typeface="Calibri"/>
                <a:cs typeface="Calibri"/>
                <a:sym typeface="Calibri"/>
              </a:rPr>
              <a:t> of these topics is a stand-alone focus module.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1" i="0" u="none" strike="noStrike" cap="none"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i="0" u="none" strike="noStrike" cap="none" dirty="0">
                <a:solidFill>
                  <a:schemeClr val="dk1"/>
                </a:solidFill>
                <a:latin typeface="Calibri"/>
                <a:ea typeface="Calibri"/>
                <a:cs typeface="Calibri"/>
                <a:sym typeface="Calibri"/>
              </a:rPr>
              <a:t>To Do/Say</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baseline="0" dirty="0">
                <a:solidFill>
                  <a:schemeClr val="dk1"/>
                </a:solidFill>
                <a:latin typeface="Calibri"/>
                <a:ea typeface="Calibri"/>
                <a:cs typeface="Calibri"/>
                <a:sym typeface="Calibri"/>
              </a:rPr>
              <a:t>Decide on Next Steps for learning</a:t>
            </a:r>
            <a:endParaRPr lang="en-US"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lang="en-US" sz="1200" b="0" i="0" u="none" strike="noStrike" cap="none" baseline="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baseline="0" dirty="0">
                <a:solidFill>
                  <a:schemeClr val="dk1"/>
                </a:solidFill>
                <a:latin typeface="Calibri"/>
                <a:ea typeface="Calibri"/>
                <a:cs typeface="Calibri"/>
                <a:sym typeface="Calibri"/>
              </a:rPr>
              <a:t>As you look at this list, know that each of these areas is a short focus module that explains how each of these work (together) to create and deepen collective teacher efficacy. These focus module do not have to be done in this order, but knowing this material will help teachers and teacher teams understand their strengths and areas for growth. If you have time and have a group ready to move on, you might even introduce another focus module and get participants thinking about what’s ahead. Additionally, the SBIC module is also a significant piece. </a:t>
            </a:r>
          </a:p>
          <a:p>
            <a:pPr marL="0" marR="0" lvl="0" indent="0" algn="l" rtl="0">
              <a:lnSpc>
                <a:spcPct val="100000"/>
              </a:lnSpc>
              <a:spcBef>
                <a:spcPts val="0"/>
              </a:spcBef>
              <a:spcAft>
                <a:spcPts val="0"/>
              </a:spcAft>
              <a:buClr>
                <a:srgbClr val="000000"/>
              </a:buClr>
              <a:buSzPts val="1400"/>
              <a:buFont typeface="Arial"/>
              <a:buNone/>
            </a:pPr>
            <a:endParaRPr lang="en-US" sz="1200" b="0" i="0" u="none" strike="noStrike" cap="none" dirty="0">
              <a:solidFill>
                <a:schemeClr val="dk1"/>
              </a:solidFill>
              <a:latin typeface="Calibri"/>
              <a:ea typeface="Calibri"/>
              <a:cs typeface="Calibri"/>
              <a:sym typeface="Calibri"/>
            </a:endParaRP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6718936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To Know </a:t>
            </a:r>
          </a:p>
          <a:p>
            <a:pPr marL="0" lvl="0" indent="0" algn="l" rtl="0">
              <a:spcBef>
                <a:spcPts val="0"/>
              </a:spcBef>
              <a:spcAft>
                <a:spcPts val="0"/>
              </a:spcAft>
              <a:buNone/>
            </a:pPr>
            <a:r>
              <a:rPr lang="en-US" b="0" dirty="0"/>
              <a:t>This slide is provided as a handout. It is too small to read and participants will need a copy to use in their planning. </a:t>
            </a:r>
            <a:endParaRPr lang="en-US" b="1"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From here, schools may use the flowchart to see which focus module is the best fit for their building. As an alternative to the flowchart, there are </a:t>
            </a:r>
            <a:r>
              <a:rPr lang="en-US" b="0" i="1" dirty="0"/>
              <a:t>Planning Reflection Questions</a:t>
            </a:r>
            <a:r>
              <a:rPr lang="en-US" b="0" dirty="0"/>
              <a:t> </a:t>
            </a:r>
            <a:r>
              <a:rPr lang="en-US" dirty="0"/>
              <a:t>on the next slide or the SAPP could be used to prioritize training.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Either the flowchart of reflection questions can be used, but there is no need to use both. </a:t>
            </a:r>
          </a:p>
          <a:p>
            <a:pPr marL="0" lvl="0" indent="0" algn="l" rtl="0">
              <a:spcBef>
                <a:spcPts val="0"/>
              </a:spcBef>
              <a:spcAft>
                <a:spcPts val="0"/>
              </a:spcAft>
              <a:buNone/>
            </a:pPr>
            <a:endParaRPr lang="en-US" sz="1200" b="1" i="0" u="none" strike="noStrike" cap="none"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1" i="0" u="none" strike="noStrike" cap="none" dirty="0">
                <a:solidFill>
                  <a:schemeClr val="dk1"/>
                </a:solidFill>
                <a:latin typeface="Calibri"/>
                <a:ea typeface="Calibri"/>
                <a:cs typeface="Calibri"/>
                <a:sym typeface="Calibri"/>
              </a:rPr>
              <a:t>To Do/Say</a:t>
            </a:r>
          </a:p>
          <a:p>
            <a:pPr marL="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Use the flowchart to make some decisions about next steps. </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3631229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b="1" dirty="0"/>
              <a:t>To Know</a:t>
            </a:r>
            <a:endParaRPr lang="en-US" b="0" dirty="0"/>
          </a:p>
          <a:p>
            <a:pPr marL="0"/>
            <a:r>
              <a:rPr lang="en-US" b="0" dirty="0"/>
              <a:t>This slide is provided as a handout. It is too small to read and participants will need a copy to use in their planning. </a:t>
            </a:r>
            <a:r>
              <a:rPr lang="en-US" dirty="0"/>
              <a:t>From here, schools may use the flowchart</a:t>
            </a:r>
            <a:r>
              <a:rPr lang="en-US" baseline="0" dirty="0"/>
              <a:t>  or the reflection questions </a:t>
            </a:r>
            <a:r>
              <a:rPr lang="en-US" dirty="0"/>
              <a:t>to see which, if any focus module might be a next consideration.  Teams would use the decision tree or the reflection questions to consider the other focus modules they might want to consider and develop next steps. </a:t>
            </a:r>
          </a:p>
          <a:p>
            <a:pPr marL="0"/>
            <a:endParaRPr lang="en-US" dirty="0"/>
          </a:p>
          <a:p>
            <a:pPr marL="0"/>
            <a:r>
              <a:rPr lang="en-US" dirty="0"/>
              <a:t>As an alternative to the reflection questions, there is a flow chart on the previous slide, or the SAPP could be used to prioritize which focus module might be next. </a:t>
            </a:r>
            <a:r>
              <a:rPr lang="en-US" b="0" dirty="0"/>
              <a:t>Participants will do either the flowchart or the </a:t>
            </a:r>
            <a:r>
              <a:rPr lang="en-US" b="0" i="1" dirty="0"/>
              <a:t>Planning Reflection Questions</a:t>
            </a:r>
            <a:r>
              <a:rPr lang="en-US" b="0" dirty="0"/>
              <a:t> but do not need to do both. If there are checkboxes left unchecked, participants should consider going through the focus module for that area. </a:t>
            </a:r>
            <a:endParaRPr lang="en-US" dirty="0"/>
          </a:p>
          <a:p>
            <a:pPr marL="0"/>
            <a:endParaRPr lang="en-US" dirty="0"/>
          </a:p>
          <a:p>
            <a:pPr marL="0"/>
            <a:r>
              <a:rPr lang="en-US" b="1" dirty="0">
                <a:solidFill>
                  <a:schemeClr val="dk1"/>
                </a:solidFill>
                <a:latin typeface="+mn-lt"/>
                <a:ea typeface="Calibri"/>
                <a:cs typeface="Calibri"/>
                <a:sym typeface="Calibri"/>
              </a:rPr>
              <a:t>To Do/Say</a:t>
            </a:r>
          </a:p>
          <a:p>
            <a:pPr marL="0"/>
            <a:r>
              <a:rPr lang="en-US" dirty="0">
                <a:solidFill>
                  <a:schemeClr val="dk1"/>
                </a:solidFill>
                <a:latin typeface="+mn-lt"/>
                <a:ea typeface="Calibri"/>
                <a:cs typeface="Calibri"/>
                <a:sym typeface="Calibri"/>
              </a:rPr>
              <a:t>Use the reflection questions to make some decisions about next steps. Is there another focus module that you need to explore? What would be the best timeline for the next module? Remember, it will be more beneficial to fully implement the plan you have just developed before moving to  the another module. </a:t>
            </a:r>
            <a:endParaRPr lang="en-US" dirty="0"/>
          </a:p>
          <a:p>
            <a:pPr marL="0"/>
            <a:endParaRPr lang="en-US" dirty="0"/>
          </a:p>
          <a:p>
            <a:pPr marL="0"/>
            <a:endParaRPr lang="en-US" dirty="0"/>
          </a:p>
        </p:txBody>
      </p:sp>
      <p:sp>
        <p:nvSpPr>
          <p:cNvPr id="4" name="Slide Number Placeholder 3"/>
          <p:cNvSpPr>
            <a:spLocks noGrp="1"/>
          </p:cNvSpPr>
          <p:nvPr>
            <p:ph type="sldNum" sz="quarter" idx="5"/>
          </p:nvPr>
        </p:nvSpPr>
        <p:spPr/>
        <p:txBody>
          <a:bodyPr/>
          <a:lstStyle/>
          <a:p>
            <a:fld id="{58418293-C631-D549-903B-8D323DD6F968}" type="slidenum">
              <a:rPr lang="en-US" smtClean="0"/>
              <a:t>69</a:t>
            </a:fld>
            <a:endParaRPr lang="en-US"/>
          </a:p>
        </p:txBody>
      </p:sp>
    </p:spTree>
    <p:extLst>
      <p:ext uri="{BB962C8B-B14F-4D97-AF65-F5344CB8AC3E}">
        <p14:creationId xmlns:p14="http://schemas.microsoft.com/office/powerpoint/2010/main" val="166947543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228600" algn="l" rtl="0">
              <a:lnSpc>
                <a:spcPct val="100000"/>
              </a:lnSpc>
              <a:spcBef>
                <a:spcPts val="0"/>
              </a:spcBef>
              <a:spcAft>
                <a:spcPts val="0"/>
              </a:spcAft>
              <a:buClr>
                <a:srgbClr val="000000"/>
              </a:buClr>
              <a:buSzPts val="1400"/>
              <a:buFont typeface="Arial"/>
              <a:buNone/>
            </a:pPr>
            <a:r>
              <a:rPr lang="en-US" sz="1200" b="1" i="0" u="none" strike="noStrike" cap="none" dirty="0">
                <a:solidFill>
                  <a:schemeClr val="dk1"/>
                </a:solidFill>
                <a:latin typeface="Calibri"/>
                <a:ea typeface="Calibri"/>
                <a:cs typeface="Calibri"/>
                <a:sym typeface="Calibri"/>
              </a:rPr>
              <a:t>To Know</a:t>
            </a:r>
          </a:p>
          <a:p>
            <a:pPr marL="0" marR="0" lvl="0" indent="-22860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Action Planning is a critical component for change. The action plan document is a living document that will be updated as needed after each focus module.</a:t>
            </a:r>
            <a:endParaRPr lang="en-US" dirty="0"/>
          </a:p>
          <a:p>
            <a:pPr marL="0" marR="0" lvl="0" indent="-228600" algn="l" rtl="0">
              <a:lnSpc>
                <a:spcPct val="100000"/>
              </a:lnSpc>
              <a:spcBef>
                <a:spcPts val="0"/>
              </a:spcBef>
              <a:spcAft>
                <a:spcPts val="0"/>
              </a:spcAft>
              <a:buClr>
                <a:srgbClr val="000000"/>
              </a:buClr>
              <a:buSzPts val="1400"/>
              <a:buFont typeface="Arial"/>
              <a:buNone/>
            </a:pPr>
            <a:endParaRPr lang="en-US" sz="1200" b="1" i="0" u="none" strike="noStrike" cap="none" dirty="0">
              <a:solidFill>
                <a:schemeClr val="dk1"/>
              </a:solidFill>
              <a:latin typeface="Calibri"/>
              <a:ea typeface="Calibri"/>
              <a:cs typeface="Calibri"/>
              <a:sym typeface="Calibri"/>
            </a:endParaRPr>
          </a:p>
          <a:p>
            <a:pPr marL="0" marR="0" lvl="0" indent="-228600" algn="l" rtl="0">
              <a:lnSpc>
                <a:spcPct val="100000"/>
              </a:lnSpc>
              <a:spcBef>
                <a:spcPts val="0"/>
              </a:spcBef>
              <a:spcAft>
                <a:spcPts val="0"/>
              </a:spcAft>
              <a:buClr>
                <a:srgbClr val="000000"/>
              </a:buClr>
              <a:buSzPts val="1400"/>
              <a:buFont typeface="Arial"/>
              <a:buNone/>
            </a:pPr>
            <a:r>
              <a:rPr lang="en-US" sz="1200" b="1" i="0" u="none" strike="noStrike" cap="none" dirty="0">
                <a:solidFill>
                  <a:schemeClr val="dk1"/>
                </a:solidFill>
                <a:latin typeface="Calibri"/>
                <a:ea typeface="Calibri"/>
                <a:cs typeface="Calibri"/>
                <a:sym typeface="Calibri"/>
              </a:rPr>
              <a:t>To Do/Say</a:t>
            </a:r>
          </a:p>
          <a:p>
            <a:pPr marL="0" marR="0" lvl="0" indent="-22860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Provide a copy of the action plan handout to participants. You may choose to provide one per team or one per participants.</a:t>
            </a:r>
            <a:endParaRPr lang="en-US" dirty="0"/>
          </a:p>
          <a:p>
            <a:pPr marL="0" marR="0" lvl="0" indent="-228600" algn="l" rtl="0">
              <a:lnSpc>
                <a:spcPct val="100000"/>
              </a:lnSpc>
              <a:spcBef>
                <a:spcPts val="0"/>
              </a:spcBef>
              <a:spcAft>
                <a:spcPts val="0"/>
              </a:spcAft>
              <a:buClr>
                <a:srgbClr val="000000"/>
              </a:buClr>
              <a:buSzPts val="1400"/>
              <a:buFont typeface="Arial"/>
              <a:buNone/>
            </a:pPr>
            <a:endParaRPr lang="en-US" sz="1200" b="0" i="0" u="none" strike="noStrike" cap="none" dirty="0">
              <a:solidFill>
                <a:schemeClr val="dk1"/>
              </a:solidFill>
              <a:latin typeface="Calibri"/>
              <a:ea typeface="Calibri"/>
              <a:cs typeface="Calibri"/>
              <a:sym typeface="Calibri"/>
            </a:endParaRPr>
          </a:p>
          <a:p>
            <a:pPr marL="0" marR="0" lvl="0" indent="-22860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Provide participants an overview of the action plan process by stating that the action plan process is a critical element to deeper implementation of practice as what gets planned is what gets done. It is also a communication piece to make sure that everyone is on the same page. </a:t>
            </a:r>
          </a:p>
          <a:p>
            <a:pPr marL="0" marR="0" lvl="0" indent="-228600" algn="l" rtl="0">
              <a:lnSpc>
                <a:spcPct val="100000"/>
              </a:lnSpc>
              <a:spcBef>
                <a:spcPts val="0"/>
              </a:spcBef>
              <a:spcAft>
                <a:spcPts val="0"/>
              </a:spcAft>
              <a:buClr>
                <a:srgbClr val="000000"/>
              </a:buClr>
              <a:buSzPts val="1400"/>
              <a:buFont typeface="Arial"/>
              <a:buNone/>
            </a:pPr>
            <a:endParaRPr lang="en-US" sz="1200" b="0" i="0" u="none" strike="noStrike" cap="none" dirty="0">
              <a:solidFill>
                <a:schemeClr val="dk1"/>
              </a:solidFill>
              <a:latin typeface="Calibri"/>
              <a:ea typeface="Calibri"/>
              <a:cs typeface="Calibri"/>
              <a:sym typeface="Calibri"/>
            </a:endParaRPr>
          </a:p>
          <a:p>
            <a:pPr marL="0" marR="0" lvl="0" indent="-22860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Dependent on the time structure for completion of the form, the following guiding questions can be posed per section.</a:t>
            </a:r>
            <a:endParaRPr lang="en-US" dirty="0"/>
          </a:p>
          <a:p>
            <a:pPr marL="0" marR="0" lvl="0" indent="-228600" algn="l" rtl="0">
              <a:lnSpc>
                <a:spcPct val="100000"/>
              </a:lnSpc>
              <a:spcBef>
                <a:spcPts val="0"/>
              </a:spcBef>
              <a:spcAft>
                <a:spcPts val="0"/>
              </a:spcAft>
              <a:buClr>
                <a:srgbClr val="000000"/>
              </a:buClr>
              <a:buSzPts val="1400"/>
              <a:buFont typeface="Arial"/>
              <a:buNone/>
            </a:pPr>
            <a:endParaRPr lang="en-US" sz="1200" b="0" i="0" u="none" strike="noStrike" cap="none" dirty="0">
              <a:solidFill>
                <a:schemeClr val="dk1"/>
              </a:solidFill>
              <a:latin typeface="Calibri"/>
              <a:ea typeface="Calibri"/>
              <a:cs typeface="Calibri"/>
              <a:sym typeface="Calibri"/>
            </a:endParaRPr>
          </a:p>
          <a:p>
            <a:pPr marL="0" marR="0" lvl="0" indent="-228600" algn="l" rtl="0">
              <a:lnSpc>
                <a:spcPct val="100000"/>
              </a:lnSpc>
              <a:spcBef>
                <a:spcPts val="0"/>
              </a:spcBef>
              <a:spcAft>
                <a:spcPts val="0"/>
              </a:spcAft>
              <a:buClr>
                <a:srgbClr val="000000"/>
              </a:buClr>
              <a:buSzPts val="1400"/>
              <a:buFont typeface="Arial"/>
              <a:buNone/>
            </a:pPr>
            <a:r>
              <a:rPr lang="en-US" sz="1200" b="0" i="0" u="sng" strike="noStrike" cap="none" dirty="0">
                <a:solidFill>
                  <a:schemeClr val="dk1"/>
                </a:solidFill>
                <a:latin typeface="Calibri"/>
                <a:ea typeface="Calibri"/>
                <a:cs typeface="Calibri"/>
                <a:sym typeface="Calibri"/>
              </a:rPr>
              <a:t>Statement of vision</a:t>
            </a:r>
            <a:r>
              <a:rPr lang="en-US" sz="1200" b="0" i="0" u="none" strike="noStrike" cap="none" dirty="0">
                <a:solidFill>
                  <a:schemeClr val="dk1"/>
                </a:solidFill>
                <a:latin typeface="Calibri"/>
                <a:ea typeface="Calibri"/>
                <a:cs typeface="Calibri"/>
                <a:sym typeface="Calibri"/>
              </a:rPr>
              <a:t> Take a minute to self-reflect. What key words related to CTE  Decision-Making resonate with you as </a:t>
            </a:r>
            <a:r>
              <a:rPr lang="en-US" sz="1200" b="0" i="0" u="none" strike="noStrike" cap="none" baseline="0" dirty="0">
                <a:solidFill>
                  <a:schemeClr val="dk1"/>
                </a:solidFill>
                <a:latin typeface="Calibri"/>
                <a:ea typeface="Calibri"/>
                <a:cs typeface="Calibri"/>
                <a:sym typeface="Calibri"/>
              </a:rPr>
              <a:t>work to deepen any areas of weakness</a:t>
            </a:r>
            <a:r>
              <a:rPr lang="en-US" sz="1200" b="0" i="0" u="none" strike="noStrike" cap="none" dirty="0">
                <a:solidFill>
                  <a:schemeClr val="dk1"/>
                </a:solidFill>
                <a:latin typeface="Calibri"/>
                <a:ea typeface="Calibri"/>
                <a:cs typeface="Calibri"/>
                <a:sym typeface="Calibri"/>
              </a:rPr>
              <a:t>? What will it look like in 3 years? </a:t>
            </a:r>
          </a:p>
          <a:p>
            <a:pPr marL="0" marR="0" lvl="0" indent="-228600" algn="l" rtl="0">
              <a:lnSpc>
                <a:spcPct val="100000"/>
              </a:lnSpc>
              <a:spcBef>
                <a:spcPts val="0"/>
              </a:spcBef>
              <a:spcAft>
                <a:spcPts val="0"/>
              </a:spcAft>
              <a:buClr>
                <a:srgbClr val="000000"/>
              </a:buClr>
              <a:buSzPts val="1400"/>
              <a:buFont typeface="Arial"/>
              <a:buNone/>
            </a:pPr>
            <a:endParaRPr lang="en-US" sz="1200" b="0" i="0" u="none" strike="noStrike" cap="none" dirty="0">
              <a:solidFill>
                <a:schemeClr val="dk1"/>
              </a:solidFill>
              <a:latin typeface="Calibri"/>
              <a:ea typeface="Calibri"/>
              <a:cs typeface="Calibri"/>
              <a:sym typeface="Calibri"/>
            </a:endParaRPr>
          </a:p>
          <a:p>
            <a:pPr marL="0" marR="0" lvl="0" indent="-228600" algn="l" rtl="0">
              <a:lnSpc>
                <a:spcPct val="100000"/>
              </a:lnSpc>
              <a:spcBef>
                <a:spcPts val="0"/>
              </a:spcBef>
              <a:spcAft>
                <a:spcPts val="0"/>
              </a:spcAft>
              <a:buClr>
                <a:srgbClr val="000000"/>
              </a:buClr>
              <a:buSzPts val="1400"/>
              <a:buFont typeface="Arial"/>
              <a:buNone/>
            </a:pPr>
            <a:r>
              <a:rPr lang="en-US" sz="1200" b="0" i="0" u="sng" strike="noStrike" cap="none" dirty="0">
                <a:solidFill>
                  <a:schemeClr val="dk1"/>
                </a:solidFill>
                <a:latin typeface="Calibri"/>
                <a:ea typeface="Calibri"/>
                <a:cs typeface="Calibri"/>
                <a:sym typeface="Calibri"/>
              </a:rPr>
              <a:t>Where are we going</a:t>
            </a:r>
            <a:r>
              <a:rPr lang="en-US" sz="1200" b="0" i="0" u="none" strike="noStrike" cap="none" dirty="0">
                <a:solidFill>
                  <a:schemeClr val="dk1"/>
                </a:solidFill>
                <a:latin typeface="Calibri"/>
                <a:ea typeface="Calibri"/>
                <a:cs typeface="Calibri"/>
                <a:sym typeface="Calibri"/>
              </a:rPr>
              <a:t>? From your vision statement, what is your short term goal for the end of this school year? (If mid school year, may want to frame at the end of the school year, if beginning of the year, may want to frame it as first semester, or frame it when we meet again, etc., but important to frame it in a time line.)</a:t>
            </a:r>
            <a:endParaRPr lang="en-US" dirty="0"/>
          </a:p>
          <a:p>
            <a:pPr marL="0" marR="0" lvl="0" indent="-228600" algn="l" rtl="0">
              <a:lnSpc>
                <a:spcPct val="100000"/>
              </a:lnSpc>
              <a:spcBef>
                <a:spcPts val="0"/>
              </a:spcBef>
              <a:spcAft>
                <a:spcPts val="0"/>
              </a:spcAft>
              <a:buClr>
                <a:srgbClr val="000000"/>
              </a:buClr>
              <a:buSzPts val="1400"/>
              <a:buFont typeface="Arial"/>
              <a:buNone/>
            </a:pPr>
            <a:endParaRPr lang="en-US" sz="1200" b="0" i="0" u="sng" strike="noStrike" cap="none" dirty="0">
              <a:solidFill>
                <a:schemeClr val="dk1"/>
              </a:solidFill>
              <a:latin typeface="Calibri"/>
              <a:ea typeface="Calibri"/>
              <a:cs typeface="Calibri"/>
              <a:sym typeface="Calibri"/>
            </a:endParaRPr>
          </a:p>
          <a:p>
            <a:pPr marL="0" marR="0" lvl="0" indent="-228600" algn="l" rtl="0">
              <a:lnSpc>
                <a:spcPct val="100000"/>
              </a:lnSpc>
              <a:spcBef>
                <a:spcPts val="0"/>
              </a:spcBef>
              <a:spcAft>
                <a:spcPts val="0"/>
              </a:spcAft>
              <a:buClr>
                <a:srgbClr val="000000"/>
              </a:buClr>
              <a:buSzPts val="1400"/>
              <a:buFont typeface="Arial"/>
              <a:buNone/>
            </a:pPr>
            <a:r>
              <a:rPr lang="en-US" sz="1200" b="0" i="0" u="sng" strike="noStrike" cap="none" dirty="0">
                <a:solidFill>
                  <a:schemeClr val="dk1"/>
                </a:solidFill>
                <a:latin typeface="Calibri"/>
                <a:ea typeface="Calibri"/>
                <a:cs typeface="Calibri"/>
                <a:sym typeface="Calibri"/>
              </a:rPr>
              <a:t>How will I close the gap</a:t>
            </a:r>
            <a:r>
              <a:rPr lang="en-US" sz="1200" b="0" i="0" u="none" strike="noStrike" cap="none" dirty="0">
                <a:solidFill>
                  <a:schemeClr val="dk1"/>
                </a:solidFill>
                <a:latin typeface="Calibri"/>
                <a:ea typeface="Calibri"/>
                <a:cs typeface="Calibri"/>
                <a:sym typeface="Calibri"/>
              </a:rPr>
              <a:t>? Beginning with the short term target, what are the actions/next steps that we need to take. (Dependent on the group, may want to randomly list all actions on chart paper and then prioritize.) Everyone take a minute to review our steps, have we covered key points, do we have the right supports, structure, and people?  Do our proposed actions align with our gaps and address our vision?  (Utilize a fist to five or other methods to obtain consensus from those present.) Do we need to get consensus or buy in from others to move forward? What else?</a:t>
            </a:r>
            <a:endParaRPr lang="en-US" dirty="0"/>
          </a:p>
          <a:p>
            <a:pPr marL="0" marR="0" lvl="0" indent="-228600" algn="l" rtl="0">
              <a:lnSpc>
                <a:spcPct val="100000"/>
              </a:lnSpc>
              <a:spcBef>
                <a:spcPts val="0"/>
              </a:spcBef>
              <a:spcAft>
                <a:spcPts val="0"/>
              </a:spcAft>
              <a:buClr>
                <a:srgbClr val="000000"/>
              </a:buClr>
              <a:buSzPts val="1400"/>
              <a:buFont typeface="Arial"/>
              <a:buNone/>
            </a:pPr>
            <a:endParaRPr lang="en-US" sz="1200" b="0" i="0" u="none" strike="noStrike" cap="none" dirty="0">
              <a:solidFill>
                <a:schemeClr val="dk1"/>
              </a:solidFill>
              <a:latin typeface="Calibri"/>
              <a:ea typeface="Calibri"/>
              <a:cs typeface="Calibri"/>
              <a:sym typeface="Calibri"/>
            </a:endParaRPr>
          </a:p>
          <a:p>
            <a:pPr marL="0" marR="0" lvl="0" indent="-22860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Now that we have our first actions, let’s go back to the big picture. Looking again at our vision statement, where do we want to be in a year? What should our long range target be for CTE implementation?</a:t>
            </a:r>
          </a:p>
          <a:p>
            <a:pPr marL="0" marR="0" lvl="0" indent="-228600" algn="l" rtl="0">
              <a:lnSpc>
                <a:spcPct val="100000"/>
              </a:lnSpc>
              <a:spcBef>
                <a:spcPts val="0"/>
              </a:spcBef>
              <a:spcAft>
                <a:spcPts val="0"/>
              </a:spcAft>
              <a:buClr>
                <a:srgbClr val="000000"/>
              </a:buClr>
              <a:buSzPts val="1400"/>
              <a:buFont typeface="Arial"/>
              <a:buNone/>
            </a:pPr>
            <a:endParaRPr lang="en-US" sz="1200" b="0" i="0" u="none" strike="noStrike" cap="none" dirty="0">
              <a:solidFill>
                <a:schemeClr val="dk1"/>
              </a:solidFill>
              <a:latin typeface="Calibri"/>
              <a:cs typeface="Calibri"/>
              <a:sym typeface="Calibri"/>
            </a:endParaRP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latin typeface="Calibri"/>
                <a:ea typeface="Calibri"/>
                <a:cs typeface="Calibri"/>
                <a:sym typeface="Calibri"/>
              </a:rPr>
              <a:t>Remind participants that CST support is available throughout implementation. </a:t>
            </a:r>
            <a:endParaRPr lang="en-US" dirty="0"/>
          </a:p>
        </p:txBody>
      </p:sp>
      <p:sp>
        <p:nvSpPr>
          <p:cNvPr id="4" name="Slide Number Placeholder 3"/>
          <p:cNvSpPr>
            <a:spLocks noGrp="1"/>
          </p:cNvSpPr>
          <p:nvPr>
            <p:ph type="sldNum" sz="quarter" idx="5"/>
          </p:nvPr>
        </p:nvSpPr>
        <p:spPr/>
        <p:txBody>
          <a:bodyPr/>
          <a:lstStyle/>
          <a:p>
            <a:fld id="{2FC1790C-55D2-46A1-B73D-8A4A436DCF88}" type="slidenum">
              <a:rPr lang="en-US" smtClean="0"/>
              <a:t>70</a:t>
            </a:fld>
            <a:endParaRPr lang="en-US"/>
          </a:p>
        </p:txBody>
      </p:sp>
    </p:spTree>
    <p:extLst>
      <p:ext uri="{BB962C8B-B14F-4D97-AF65-F5344CB8AC3E}">
        <p14:creationId xmlns:p14="http://schemas.microsoft.com/office/powerpoint/2010/main" val="15248284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4a2328a090_0_39: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4" name="Google Shape;634;g4a2328a090_0_39:notes"/>
          <p:cNvSpPr txBox="1">
            <a:spLocks noGrp="1"/>
          </p:cNvSpPr>
          <p:nvPr>
            <p:ph type="body" idx="1"/>
          </p:nvPr>
        </p:nvSpPr>
        <p:spPr>
          <a:xfrm>
            <a:off x="701040" y="4473892"/>
            <a:ext cx="5608200" cy="3660600"/>
          </a:xfrm>
          <a:prstGeom prst="rect">
            <a:avLst/>
          </a:prstGeom>
        </p:spPr>
        <p:txBody>
          <a:bodyPr spcFirstLastPara="1" wrap="square" lIns="93150" tIns="93150" rIns="93150" bIns="93150" anchor="t" anchorCtr="0">
            <a:noAutofit/>
          </a:bodyPr>
          <a:lstStyle/>
          <a:p>
            <a:pPr marL="0" lvl="0" indent="0" algn="l" rtl="0">
              <a:spcBef>
                <a:spcPts val="0"/>
              </a:spcBef>
              <a:spcAft>
                <a:spcPts val="0"/>
              </a:spcAft>
              <a:buNone/>
            </a:pPr>
            <a:r>
              <a:rPr lang="en-US" b="1" dirty="0"/>
              <a:t>To Know/ To Do/ To Say:</a:t>
            </a:r>
          </a:p>
          <a:p>
            <a:pPr marL="0" lvl="0" indent="0" algn="l" rtl="0">
              <a:spcBef>
                <a:spcPts val="0"/>
              </a:spcBef>
              <a:spcAft>
                <a:spcPts val="0"/>
              </a:spcAft>
              <a:buNone/>
            </a:pPr>
            <a:r>
              <a:rPr lang="en-US" dirty="0"/>
              <a:t>This is a screen shot of the Practice Profile which you have as a handout.  It is a rubric that will help you determine where you are in regards to implementing CTE in your building. Please take a moment to see what is looks like to be proficient.</a:t>
            </a:r>
            <a:endParaRPr dirty="0"/>
          </a:p>
        </p:txBody>
      </p:sp>
      <p:sp>
        <p:nvSpPr>
          <p:cNvPr id="635" name="Google Shape;635;g4a2328a090_0_39:notes"/>
          <p:cNvSpPr txBox="1">
            <a:spLocks noGrp="1"/>
          </p:cNvSpPr>
          <p:nvPr>
            <p:ph type="sldNum" idx="12"/>
          </p:nvPr>
        </p:nvSpPr>
        <p:spPr>
          <a:xfrm>
            <a:off x="3970938" y="8829967"/>
            <a:ext cx="3037800" cy="466500"/>
          </a:xfrm>
          <a:prstGeom prst="rect">
            <a:avLst/>
          </a:prstGeom>
        </p:spPr>
        <p:txBody>
          <a:bodyPr spcFirstLastPara="1" wrap="square" lIns="93150" tIns="46550" rIns="93150" bIns="4655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71</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i="0" u="none" strike="noStrike" cap="none" dirty="0">
                <a:solidFill>
                  <a:schemeClr val="dk1"/>
                </a:solidFill>
                <a:latin typeface="Calibri"/>
                <a:ea typeface="Calibri"/>
                <a:cs typeface="Calibri"/>
                <a:sym typeface="Calibri"/>
              </a:rPr>
              <a:t>To Know</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a:solidFill>
                  <a:schemeClr val="dk1"/>
                </a:solidFill>
                <a:latin typeface="Calibri"/>
                <a:ea typeface="Calibri"/>
                <a:cs typeface="Calibri"/>
                <a:sym typeface="Calibri"/>
              </a:rPr>
              <a:t>These are the key terms used throughout the</a:t>
            </a:r>
            <a:r>
              <a:rPr lang="en-US" sz="1200" b="0" i="0" u="none" strike="noStrike" cap="none" baseline="0">
                <a:solidFill>
                  <a:schemeClr val="dk1"/>
                </a:solidFill>
                <a:latin typeface="Calibri"/>
                <a:ea typeface="Calibri"/>
                <a:cs typeface="Calibri"/>
                <a:sym typeface="Calibri"/>
              </a:rPr>
              <a:t> module.</a:t>
            </a:r>
            <a:endParaRPr lang="en-US" sz="1200" b="0" i="0" u="none" strike="noStrike" cap="none">
              <a:solidFill>
                <a:schemeClr val="dk1"/>
              </a:solidFill>
              <a:latin typeface="Calibri"/>
              <a:ea typeface="Calibri"/>
              <a:cs typeface="Calibri"/>
              <a:sym typeface="Calibri"/>
            </a:endParaRPr>
          </a:p>
          <a:p>
            <a:endParaRPr lang="en-US" dirty="0"/>
          </a:p>
        </p:txBody>
      </p:sp>
      <p:sp>
        <p:nvSpPr>
          <p:cNvPr id="4" name="Slide Number Placeholder 3"/>
          <p:cNvSpPr>
            <a:spLocks noGrp="1"/>
          </p:cNvSpPr>
          <p:nvPr>
            <p:ph type="sldNum" sz="quarter" idx="5"/>
          </p:nvPr>
        </p:nvSpPr>
        <p:spPr/>
        <p:txBody>
          <a:bodyPr/>
          <a:lstStyle/>
          <a:p>
            <a:fld id="{2FC1790C-55D2-46A1-B73D-8A4A436DCF88}" type="slidenum">
              <a:rPr lang="en-US" smtClean="0"/>
              <a:t>7</a:t>
            </a:fld>
            <a:endParaRPr lang="en-US"/>
          </a:p>
        </p:txBody>
      </p:sp>
    </p:spTree>
    <p:extLst>
      <p:ext uri="{BB962C8B-B14F-4D97-AF65-F5344CB8AC3E}">
        <p14:creationId xmlns:p14="http://schemas.microsoft.com/office/powerpoint/2010/main" val="239906941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617867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i="0" u="none" strike="noStrike" cap="none" dirty="0">
                <a:solidFill>
                  <a:schemeClr val="dk1"/>
                </a:solidFill>
                <a:latin typeface="Calibri"/>
                <a:ea typeface="Calibri"/>
                <a:cs typeface="Calibri"/>
                <a:sym typeface="Calibri"/>
              </a:rPr>
              <a:t>To Know</a:t>
            </a:r>
          </a:p>
          <a:p>
            <a:pPr marL="0" rtl="0"/>
            <a:r>
              <a:rPr lang="en-US" sz="1200" b="0" i="0" u="none" strike="noStrike" cap="none" dirty="0">
                <a:solidFill>
                  <a:schemeClr val="dk1"/>
                </a:solidFill>
                <a:effectLst/>
                <a:latin typeface="Calibri"/>
                <a:ea typeface="Calibri"/>
                <a:cs typeface="Calibri"/>
                <a:sym typeface="Calibri"/>
              </a:rPr>
              <a:t>This article may be used as a pre or post reading. </a:t>
            </a:r>
          </a:p>
          <a:p>
            <a:pPr marL="0" rtl="0"/>
            <a:endParaRPr lang="en-US" dirty="0">
              <a:effectLst/>
            </a:endParaRPr>
          </a:p>
          <a:p>
            <a:pPr marL="0" rtl="0"/>
            <a:r>
              <a:rPr lang="en-US" sz="1200" b="1" i="0" u="none" strike="noStrike" cap="none" dirty="0">
                <a:solidFill>
                  <a:schemeClr val="dk1"/>
                </a:solidFill>
                <a:effectLst/>
                <a:latin typeface="Calibri"/>
                <a:ea typeface="Calibri"/>
                <a:cs typeface="Calibri"/>
                <a:sym typeface="Calibri"/>
              </a:rPr>
              <a:t>References</a:t>
            </a:r>
            <a:endParaRPr lang="en-US" dirty="0">
              <a:effectLst/>
            </a:endParaRPr>
          </a:p>
          <a:p>
            <a:pPr marL="0" rtl="0" eaLnBrk="1" fontAlgn="auto" latinLnBrk="0" hangingPunct="1"/>
            <a:r>
              <a:rPr lang="en-US" dirty="0" err="1">
                <a:effectLst/>
              </a:rPr>
              <a:t>Donohoo</a:t>
            </a:r>
            <a:r>
              <a:rPr lang="en-US" dirty="0">
                <a:effectLst/>
              </a:rPr>
              <a:t>, J., Hattie, J., &amp; </a:t>
            </a:r>
            <a:r>
              <a:rPr lang="en-US" dirty="0" err="1">
                <a:effectLst/>
              </a:rPr>
              <a:t>Eells</a:t>
            </a:r>
            <a:r>
              <a:rPr lang="en-US" dirty="0">
                <a:effectLst/>
              </a:rPr>
              <a:t>, R. (2018). </a:t>
            </a:r>
            <a:r>
              <a:rPr lang="en-US" i="1" dirty="0">
                <a:effectLst/>
              </a:rPr>
              <a:t>The power of collective efficacy. [Online Article]. Retrieved from </a:t>
            </a:r>
            <a:r>
              <a:rPr lang="en-US" dirty="0">
                <a:hlinkClick r:id="rId3"/>
              </a:rPr>
              <a:t>http://www.ascd.org/publications/educational-leadership/mar18/vol75/num06/The-Power-of-Collective-Efficacy.aspx</a:t>
            </a:r>
            <a:r>
              <a:rPr lang="en-US" dirty="0"/>
              <a:t> </a:t>
            </a:r>
          </a:p>
          <a:p>
            <a:pPr marL="0" rtl="0" eaLnBrk="1" fontAlgn="auto" latinLnBrk="0" hangingPunct="1"/>
            <a:endParaRPr lang="en-US" dirty="0">
              <a:effectLst/>
            </a:endParaRPr>
          </a:p>
          <a:p>
            <a:pPr marL="0" rtl="0"/>
            <a:r>
              <a:rPr lang="en-US" sz="1200" b="0" i="0" u="none" strike="noStrike" cap="none">
                <a:solidFill>
                  <a:schemeClr val="dk1"/>
                </a:solidFill>
                <a:effectLst/>
                <a:latin typeface="Calibri"/>
                <a:ea typeface="Calibri"/>
                <a:cs typeface="Calibri"/>
                <a:sym typeface="Calibri"/>
              </a:rPr>
              <a:t>Will </a:t>
            </a:r>
            <a:r>
              <a:rPr lang="en-US" sz="1200" b="0" i="0" u="none" strike="noStrike" cap="none" dirty="0">
                <a:solidFill>
                  <a:schemeClr val="dk1"/>
                </a:solidFill>
                <a:effectLst/>
                <a:latin typeface="Calibri"/>
                <a:ea typeface="Calibri"/>
                <a:cs typeface="Calibri"/>
                <a:sym typeface="Calibri"/>
              </a:rPr>
              <a:t>need to be downloaded from link due to Copyright. </a:t>
            </a:r>
            <a:endParaRPr lang="en-US" dirty="0">
              <a:effectLst/>
            </a:endParaRP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797226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effectLst/>
                <a:latin typeface="Calibri"/>
                <a:ea typeface="Calibri"/>
                <a:cs typeface="Calibri"/>
                <a:sym typeface="Calibri"/>
              </a:rPr>
              <a:t>Welcome and introductions</a:t>
            </a:r>
            <a:endParaRPr lang="en-US" dirty="0">
              <a:effectLst/>
            </a:endParaRP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548455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17"/>
        <p:cNvGrpSpPr/>
        <p:nvPr/>
      </p:nvGrpSpPr>
      <p:grpSpPr>
        <a:xfrm>
          <a:off x="0" y="0"/>
          <a:ext cx="0" cy="0"/>
          <a:chOff x="0" y="0"/>
          <a:chExt cx="0" cy="0"/>
        </a:xfrm>
      </p:grpSpPr>
      <p:sp>
        <p:nvSpPr>
          <p:cNvPr id="20" name="Shape 20"/>
          <p:cNvSpPr txBox="1">
            <a:spLocks noGrp="1"/>
          </p:cNvSpPr>
          <p:nvPr>
            <p:ph type="body" idx="1"/>
          </p:nvPr>
        </p:nvSpPr>
        <p:spPr>
          <a:xfrm>
            <a:off x="457200" y="1828805"/>
            <a:ext cx="8229600" cy="3962396"/>
          </a:xfrm>
          <a:prstGeom prst="rect">
            <a:avLst/>
          </a:prstGeom>
          <a:noFill/>
          <a:ln>
            <a:noFill/>
          </a:ln>
        </p:spPr>
        <p:txBody>
          <a:bodyPr wrap="square" lIns="91425" tIns="91425" rIns="91425" bIns="91425" anchor="t" anchorCtr="0"/>
          <a:lstStyle>
            <a:lvl1pPr marL="457200" marR="0" lvl="0" indent="-365760" algn="l" rtl="0">
              <a:spcBef>
                <a:spcPts val="600"/>
              </a:spcBef>
              <a:spcAft>
                <a:spcPts val="0"/>
              </a:spcAft>
              <a:buClr>
                <a:schemeClr val="accent3"/>
              </a:buClr>
              <a:buSzPct val="100000"/>
              <a:buFont typeface="Wingdings" panose="05000000000000000000" pitchFamily="2" charset="2"/>
              <a:buChar char="§"/>
              <a:defRPr sz="2400" b="0" i="0" u="none" strike="noStrike" cap="none">
                <a:solidFill>
                  <a:schemeClr val="dk1"/>
                </a:solidFill>
                <a:latin typeface="Tw Cen MT" panose="020B0602020104020603" pitchFamily="34" charset="0"/>
                <a:ea typeface="Tw Cen MT" panose="020B0602020104020603" pitchFamily="34" charset="0"/>
                <a:cs typeface="Tw Cen MT" panose="020B0602020104020603" pitchFamily="34" charset="0"/>
                <a:sym typeface="Questrial"/>
              </a:defRPr>
            </a:lvl1pPr>
            <a:lvl2pPr marL="557082" marR="0" lvl="1" indent="-365760" algn="l" rtl="0">
              <a:spcBef>
                <a:spcPts val="600"/>
              </a:spcBef>
              <a:spcAft>
                <a:spcPts val="0"/>
              </a:spcAft>
              <a:buClr>
                <a:schemeClr val="accent3"/>
              </a:buClr>
              <a:buSzPct val="100000"/>
              <a:buFont typeface="Arial" panose="020B0604020202020204" pitchFamily="34" charset="0"/>
              <a:buChar char="•"/>
              <a:defRPr sz="2100" b="0" i="0" u="none" strike="noStrike" cap="none">
                <a:solidFill>
                  <a:schemeClr val="dk1"/>
                </a:solidFill>
                <a:latin typeface="Tw Cen MT" panose="020B0602020104020603" pitchFamily="34" charset="0"/>
                <a:ea typeface="Tw Cen MT" panose="020B0602020104020603" pitchFamily="34" charset="0"/>
                <a:cs typeface="Tw Cen MT" panose="020B0602020104020603" pitchFamily="34" charset="0"/>
                <a:sym typeface="Questrial"/>
              </a:defRPr>
            </a:lvl2pPr>
            <a:lvl3pPr marL="857050" marR="0" lvl="2" indent="-66474" algn="l" rtl="0">
              <a:spcBef>
                <a:spcPts val="360"/>
              </a:spcBef>
              <a:spcAft>
                <a:spcPts val="0"/>
              </a:spcAft>
              <a:buClr>
                <a:schemeClr val="accent6"/>
              </a:buClr>
              <a:buSzPct val="100000"/>
              <a:buFont typeface="Wingdings" panose="05000000000000000000" pitchFamily="2" charset="2"/>
              <a:buChar char="§"/>
              <a:defRPr sz="1800" b="0" i="0" u="none" strike="noStrike" cap="none">
                <a:solidFill>
                  <a:schemeClr val="dk1"/>
                </a:solidFill>
                <a:latin typeface="Tw Cen MT" panose="020B0602020104020603" pitchFamily="34" charset="0"/>
                <a:ea typeface="Tw Cen MT" panose="020B0602020104020603" pitchFamily="34" charset="0"/>
                <a:cs typeface="Tw Cen MT" panose="020B0602020104020603" pitchFamily="34" charset="0"/>
                <a:sym typeface="Questrial"/>
              </a:defRPr>
            </a:lvl3pPr>
            <a:lvl4pPr marL="1199869" marR="0" lvl="3" indent="-85444" algn="l" rtl="0">
              <a:spcBef>
                <a:spcPts val="300"/>
              </a:spcBef>
              <a:spcAft>
                <a:spcPts val="0"/>
              </a:spcAft>
              <a:buClr>
                <a:schemeClr val="accent6"/>
              </a:buClr>
              <a:buSzPct val="100000"/>
              <a:buFont typeface="Arial" panose="020B0604020202020204" pitchFamily="34" charset="0"/>
              <a:buChar char="•"/>
              <a:defRPr sz="1500" b="0" i="0" u="none" strike="noStrike" cap="none">
                <a:solidFill>
                  <a:schemeClr val="dk1"/>
                </a:solidFill>
                <a:latin typeface="Tw Cen MT" panose="020B0602020104020603" pitchFamily="34" charset="0"/>
                <a:ea typeface="Tw Cen MT" panose="020B0602020104020603" pitchFamily="34" charset="0"/>
                <a:cs typeface="Tw Cen MT" panose="020B0602020104020603" pitchFamily="34" charset="0"/>
                <a:sym typeface="Questrial"/>
              </a:defRPr>
            </a:lvl4pPr>
            <a:lvl5pPr marL="1714500" marR="0" lvl="4" indent="-257175" algn="l" rtl="0">
              <a:spcBef>
                <a:spcPts val="300"/>
              </a:spcBef>
              <a:spcAft>
                <a:spcPts val="0"/>
              </a:spcAft>
              <a:buClr>
                <a:schemeClr val="accent6"/>
              </a:buClr>
              <a:buSzPct val="100000"/>
              <a:buFont typeface="Wingdings" panose="05000000000000000000" pitchFamily="2" charset="2"/>
              <a:buChar char="§"/>
              <a:defRPr sz="1500" b="0" i="0" u="none" strike="noStrike" cap="none">
                <a:solidFill>
                  <a:schemeClr val="dk1"/>
                </a:solidFill>
                <a:latin typeface="Tw Cen MT" panose="020B0602020104020603" pitchFamily="34" charset="0"/>
                <a:ea typeface="Tw Cen MT" panose="020B0602020104020603" pitchFamily="34" charset="0"/>
                <a:cs typeface="Tw Cen MT" panose="020B0602020104020603" pitchFamily="34" charset="0"/>
                <a:sym typeface="Questrial"/>
              </a:defRPr>
            </a:lvl5pPr>
            <a:lvl6pPr marL="1885509" marR="0" lvl="5" indent="-85284" algn="l" rtl="0">
              <a:spcBef>
                <a:spcPts val="3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6pPr>
            <a:lvl7pPr marL="2228330" marR="0" lvl="6" indent="-85205" algn="l" rtl="0">
              <a:spcBef>
                <a:spcPts val="3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7pPr>
            <a:lvl8pPr marL="2571149" marR="0" lvl="7" indent="-85124" algn="l" rtl="0">
              <a:spcBef>
                <a:spcPts val="3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8pPr>
            <a:lvl9pPr marL="2913969" marR="0" lvl="8" indent="-85043" algn="l" rtl="0">
              <a:spcBef>
                <a:spcPts val="3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9pPr>
          </a:lstStyle>
          <a:p>
            <a:pPr lvl="0"/>
            <a:r>
              <a:rPr lang="en-US"/>
              <a:t>Edit Master text styles</a:t>
            </a:r>
          </a:p>
        </p:txBody>
      </p:sp>
      <p:sp>
        <p:nvSpPr>
          <p:cNvPr id="2" name="Title 1">
            <a:extLst>
              <a:ext uri="{FF2B5EF4-FFF2-40B4-BE49-F238E27FC236}">
                <a16:creationId xmlns:a16="http://schemas.microsoft.com/office/drawing/2014/main" id="{BB5257DF-8666-4DC6-AC99-2B961D82F695}"/>
              </a:ext>
            </a:extLst>
          </p:cNvPr>
          <p:cNvSpPr>
            <a:spLocks noGrp="1"/>
          </p:cNvSpPr>
          <p:nvPr>
            <p:ph type="title"/>
          </p:nvPr>
        </p:nvSpPr>
        <p:spPr>
          <a:xfrm>
            <a:off x="457200" y="601664"/>
            <a:ext cx="8229600" cy="1096961"/>
          </a:xfrm>
          <a:prstGeom prst="rect">
            <a:avLst/>
          </a:prstGeom>
        </p:spPr>
        <p:txBody>
          <a:bodyPr anchor="ctr"/>
          <a:lstStyle>
            <a:lvl1pPr algn="ctr">
              <a:defRPr sz="4400"/>
            </a:lvl1pPr>
          </a:lstStyle>
          <a:p>
            <a:r>
              <a:rPr lang="en-US"/>
              <a:t>Click to edit Master title style</a:t>
            </a:r>
            <a:endParaRPr lang="en-US" dirty="0"/>
          </a:p>
        </p:txBody>
      </p:sp>
    </p:spTree>
    <p:extLst>
      <p:ext uri="{BB962C8B-B14F-4D97-AF65-F5344CB8AC3E}">
        <p14:creationId xmlns:p14="http://schemas.microsoft.com/office/powerpoint/2010/main" val="2474746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457200" y="655639"/>
            <a:ext cx="8229600" cy="1096961"/>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4400" b="0" i="0" u="none" strike="noStrike" cap="none">
                <a:solidFill>
                  <a:schemeClr val="accent2"/>
                </a:solidFill>
                <a:latin typeface="Tw Cen MT" panose="020B0602020104020603" pitchFamily="34" charset="0"/>
                <a:ea typeface="Tw Cen MT" panose="020B0602020104020603" pitchFamily="34" charset="0"/>
                <a:cs typeface="Tw Cen MT" panose="020B0602020104020603" pitchFamily="34" charset="0"/>
                <a:sym typeface="Questrial"/>
              </a:defRPr>
            </a:lvl1pPr>
            <a:lvl2pPr marL="0" marR="0" lvl="1"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2pPr>
            <a:lvl3pPr marL="0" marR="0" lvl="2"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3pPr>
            <a:lvl4pPr marL="0" marR="0" lvl="3"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4pPr>
            <a:lvl5pPr marL="0" marR="0" lvl="4"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5pPr>
            <a:lvl6pPr marL="342819" marR="0" lvl="5" indent="-9444" algn="ctr" rtl="0">
              <a:spcBef>
                <a:spcPts val="0"/>
              </a:spcBef>
              <a:spcAft>
                <a:spcPts val="0"/>
              </a:spcAft>
              <a:buNone/>
              <a:defRPr sz="3300" b="0" i="0" u="none" strike="noStrike" cap="none">
                <a:solidFill>
                  <a:schemeClr val="dk2"/>
                </a:solidFill>
                <a:latin typeface="Questrial"/>
                <a:ea typeface="Questrial"/>
                <a:cs typeface="Questrial"/>
                <a:sym typeface="Questrial"/>
              </a:defRPr>
            </a:lvl6pPr>
            <a:lvl7pPr marL="685639" marR="0" lvl="6" indent="-9364" algn="ctr" rtl="0">
              <a:spcBef>
                <a:spcPts val="0"/>
              </a:spcBef>
              <a:spcAft>
                <a:spcPts val="0"/>
              </a:spcAft>
              <a:buNone/>
              <a:defRPr sz="3300" b="0" i="0" u="none" strike="noStrike" cap="none">
                <a:solidFill>
                  <a:schemeClr val="dk2"/>
                </a:solidFill>
                <a:latin typeface="Questrial"/>
                <a:ea typeface="Questrial"/>
                <a:cs typeface="Questrial"/>
                <a:sym typeface="Questrial"/>
              </a:defRPr>
            </a:lvl7pPr>
            <a:lvl8pPr marL="1028459" marR="0" lvl="7" indent="-9284" algn="ctr" rtl="0">
              <a:spcBef>
                <a:spcPts val="0"/>
              </a:spcBef>
              <a:spcAft>
                <a:spcPts val="0"/>
              </a:spcAft>
              <a:buNone/>
              <a:defRPr sz="3300" b="0" i="0" u="none" strike="noStrike" cap="none">
                <a:solidFill>
                  <a:schemeClr val="dk2"/>
                </a:solidFill>
                <a:latin typeface="Questrial"/>
                <a:ea typeface="Questrial"/>
                <a:cs typeface="Questrial"/>
                <a:sym typeface="Questrial"/>
              </a:defRPr>
            </a:lvl8pPr>
            <a:lvl9pPr marL="1371280" marR="0" lvl="8" indent="-9205" algn="ctr" rtl="0">
              <a:spcBef>
                <a:spcPts val="0"/>
              </a:spcBef>
              <a:spcAft>
                <a:spcPts val="0"/>
              </a:spcAft>
              <a:buNone/>
              <a:defRPr sz="3300" b="0" i="0" u="none" strike="noStrike" cap="none">
                <a:solidFill>
                  <a:schemeClr val="dk2"/>
                </a:solidFill>
                <a:latin typeface="Questrial"/>
                <a:ea typeface="Questrial"/>
                <a:cs typeface="Questrial"/>
                <a:sym typeface="Questrial"/>
              </a:defRPr>
            </a:lvl9pPr>
          </a:lstStyle>
          <a:p>
            <a:r>
              <a:rPr lang="en-US"/>
              <a:t>Click to edit Master title style</a:t>
            </a:r>
            <a:endParaRPr dirty="0"/>
          </a:p>
        </p:txBody>
      </p:sp>
    </p:spTree>
    <p:extLst>
      <p:ext uri="{BB962C8B-B14F-4D97-AF65-F5344CB8AC3E}">
        <p14:creationId xmlns:p14="http://schemas.microsoft.com/office/powerpoint/2010/main" val="3258654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1"/>
        <p:cNvGrpSpPr/>
        <p:nvPr/>
      </p:nvGrpSpPr>
      <p:grpSpPr>
        <a:xfrm>
          <a:off x="0" y="0"/>
          <a:ext cx="0" cy="0"/>
          <a:chOff x="0" y="0"/>
          <a:chExt cx="0" cy="0"/>
        </a:xfrm>
      </p:grpSpPr>
      <p:sp>
        <p:nvSpPr>
          <p:cNvPr id="52" name="Shape 52"/>
          <p:cNvSpPr txBox="1">
            <a:spLocks noGrp="1"/>
          </p:cNvSpPr>
          <p:nvPr>
            <p:ph type="title"/>
          </p:nvPr>
        </p:nvSpPr>
        <p:spPr>
          <a:xfrm>
            <a:off x="457205" y="685802"/>
            <a:ext cx="3008313" cy="749299"/>
          </a:xfrm>
          <a:prstGeom prst="rect">
            <a:avLst/>
          </a:prstGeom>
          <a:noFill/>
          <a:ln>
            <a:noFill/>
          </a:ln>
        </p:spPr>
        <p:txBody>
          <a:bodyPr wrap="square" lIns="91425" tIns="91425" rIns="91425" bIns="91425" anchor="b" anchorCtr="0"/>
          <a:lstStyle>
            <a:lvl1pPr marL="0" marR="0" lvl="0" indent="0" algn="l" rtl="0">
              <a:spcBef>
                <a:spcPts val="0"/>
              </a:spcBef>
              <a:spcAft>
                <a:spcPts val="0"/>
              </a:spcAft>
              <a:buNone/>
              <a:defRPr sz="1500" b="1" i="0" u="none" strike="noStrike" cap="none">
                <a:solidFill>
                  <a:schemeClr val="accent2"/>
                </a:solidFill>
                <a:latin typeface="Tw Cen MT" panose="020B0602020104020603" pitchFamily="34" charset="0"/>
                <a:ea typeface="Tw Cen MT" panose="020B0602020104020603" pitchFamily="34" charset="0"/>
                <a:cs typeface="Tw Cen MT" panose="020B0602020104020603" pitchFamily="34" charset="0"/>
                <a:sym typeface="Questrial"/>
              </a:defRPr>
            </a:lvl1pPr>
            <a:lvl2pPr marL="0" marR="0" lvl="1"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2pPr>
            <a:lvl3pPr marL="0" marR="0" lvl="2"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3pPr>
            <a:lvl4pPr marL="0" marR="0" lvl="3"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4pPr>
            <a:lvl5pPr marL="0" marR="0" lvl="4"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5pPr>
            <a:lvl6pPr marL="342819" marR="0" lvl="5" indent="-9444" algn="ctr" rtl="0">
              <a:spcBef>
                <a:spcPts val="0"/>
              </a:spcBef>
              <a:spcAft>
                <a:spcPts val="0"/>
              </a:spcAft>
              <a:buNone/>
              <a:defRPr sz="3300" b="0" i="0" u="none" strike="noStrike" cap="none">
                <a:solidFill>
                  <a:schemeClr val="dk2"/>
                </a:solidFill>
                <a:latin typeface="Questrial"/>
                <a:ea typeface="Questrial"/>
                <a:cs typeface="Questrial"/>
                <a:sym typeface="Questrial"/>
              </a:defRPr>
            </a:lvl6pPr>
            <a:lvl7pPr marL="685639" marR="0" lvl="6" indent="-9364" algn="ctr" rtl="0">
              <a:spcBef>
                <a:spcPts val="0"/>
              </a:spcBef>
              <a:spcAft>
                <a:spcPts val="0"/>
              </a:spcAft>
              <a:buNone/>
              <a:defRPr sz="3300" b="0" i="0" u="none" strike="noStrike" cap="none">
                <a:solidFill>
                  <a:schemeClr val="dk2"/>
                </a:solidFill>
                <a:latin typeface="Questrial"/>
                <a:ea typeface="Questrial"/>
                <a:cs typeface="Questrial"/>
                <a:sym typeface="Questrial"/>
              </a:defRPr>
            </a:lvl7pPr>
            <a:lvl8pPr marL="1028459" marR="0" lvl="7" indent="-9284" algn="ctr" rtl="0">
              <a:spcBef>
                <a:spcPts val="0"/>
              </a:spcBef>
              <a:spcAft>
                <a:spcPts val="0"/>
              </a:spcAft>
              <a:buNone/>
              <a:defRPr sz="3300" b="0" i="0" u="none" strike="noStrike" cap="none">
                <a:solidFill>
                  <a:schemeClr val="dk2"/>
                </a:solidFill>
                <a:latin typeface="Questrial"/>
                <a:ea typeface="Questrial"/>
                <a:cs typeface="Questrial"/>
                <a:sym typeface="Questrial"/>
              </a:defRPr>
            </a:lvl8pPr>
            <a:lvl9pPr marL="1371280" marR="0" lvl="8" indent="-9205" algn="ctr" rtl="0">
              <a:spcBef>
                <a:spcPts val="0"/>
              </a:spcBef>
              <a:spcAft>
                <a:spcPts val="0"/>
              </a:spcAft>
              <a:buNone/>
              <a:defRPr sz="3300" b="0" i="0" u="none" strike="noStrike" cap="none">
                <a:solidFill>
                  <a:schemeClr val="dk2"/>
                </a:solidFill>
                <a:latin typeface="Questrial"/>
                <a:ea typeface="Questrial"/>
                <a:cs typeface="Questrial"/>
                <a:sym typeface="Questrial"/>
              </a:defRPr>
            </a:lvl9pPr>
          </a:lstStyle>
          <a:p>
            <a:r>
              <a:rPr lang="en-US"/>
              <a:t>Click to edit Master title style</a:t>
            </a:r>
            <a:endParaRPr/>
          </a:p>
        </p:txBody>
      </p:sp>
      <p:sp>
        <p:nvSpPr>
          <p:cNvPr id="53" name="Shape 53"/>
          <p:cNvSpPr txBox="1">
            <a:spLocks noGrp="1"/>
          </p:cNvSpPr>
          <p:nvPr>
            <p:ph type="body" idx="1"/>
          </p:nvPr>
        </p:nvSpPr>
        <p:spPr>
          <a:xfrm>
            <a:off x="3575054" y="685802"/>
            <a:ext cx="5111751" cy="5105401"/>
          </a:xfrm>
          <a:prstGeom prst="rect">
            <a:avLst/>
          </a:prstGeom>
          <a:noFill/>
          <a:ln>
            <a:noFill/>
          </a:ln>
        </p:spPr>
        <p:txBody>
          <a:bodyPr wrap="square" lIns="91425" tIns="91425" rIns="91425" bIns="91425" anchor="t" anchorCtr="0"/>
          <a:lstStyle>
            <a:lvl1pPr marL="257115" marR="0" lvl="0" indent="-104714" algn="l" rtl="0">
              <a:spcBef>
                <a:spcPts val="480"/>
              </a:spcBef>
              <a:spcAft>
                <a:spcPts val="0"/>
              </a:spcAft>
              <a:buClr>
                <a:schemeClr val="accent2"/>
              </a:buClr>
              <a:buSzPct val="100000"/>
              <a:buFont typeface="Noto Sans Symbols"/>
              <a:buChar char="❑"/>
              <a:defRPr sz="2400" b="0" i="0" u="none" strike="noStrike" cap="none">
                <a:solidFill>
                  <a:schemeClr val="dk1"/>
                </a:solidFill>
                <a:latin typeface="Tw Cen MT" panose="020B0602020104020603" pitchFamily="34" charset="0"/>
                <a:ea typeface="Tw Cen MT" panose="020B0602020104020603" pitchFamily="34" charset="0"/>
                <a:cs typeface="Tw Cen MT" panose="020B0602020104020603" pitchFamily="34" charset="0"/>
                <a:sym typeface="Questrial"/>
              </a:defRPr>
            </a:lvl1pPr>
            <a:lvl2pPr marL="557082" marR="0" lvl="1" indent="-90356" algn="l" rtl="0">
              <a:spcBef>
                <a:spcPts val="420"/>
              </a:spcBef>
              <a:spcAft>
                <a:spcPts val="0"/>
              </a:spcAft>
              <a:buClr>
                <a:schemeClr val="accent2"/>
              </a:buClr>
              <a:buSzPct val="100000"/>
              <a:buFont typeface="Noto Sans Symbols"/>
              <a:buChar char="❑"/>
              <a:defRPr sz="2100" b="0" i="0" u="none" strike="noStrike" cap="none">
                <a:solidFill>
                  <a:schemeClr val="dk1"/>
                </a:solidFill>
                <a:latin typeface="Questrial"/>
                <a:ea typeface="Questrial"/>
                <a:cs typeface="Questrial"/>
                <a:sym typeface="Questrial"/>
              </a:defRPr>
            </a:lvl2pPr>
            <a:lvl3pPr marL="857050" marR="0" lvl="2" indent="-66474" algn="l" rtl="0">
              <a:spcBef>
                <a:spcPts val="360"/>
              </a:spcBef>
              <a:spcAft>
                <a:spcPts val="0"/>
              </a:spcAft>
              <a:buClr>
                <a:schemeClr val="accent2"/>
              </a:buClr>
              <a:buSzPct val="100000"/>
              <a:buFont typeface="Noto Sans Symbols"/>
              <a:buChar char="❑"/>
              <a:defRPr sz="1800" b="0" i="0" u="none" strike="noStrike" cap="none">
                <a:solidFill>
                  <a:schemeClr val="dk1"/>
                </a:solidFill>
                <a:latin typeface="Questrial"/>
                <a:ea typeface="Questrial"/>
                <a:cs typeface="Questrial"/>
                <a:sym typeface="Questrial"/>
              </a:defRPr>
            </a:lvl3pPr>
            <a:lvl4pPr marL="1199869" marR="0" lvl="3" indent="-85444" algn="l" rtl="0">
              <a:spcBef>
                <a:spcPts val="300"/>
              </a:spcBef>
              <a:spcAft>
                <a:spcPts val="0"/>
              </a:spcAft>
              <a:buClr>
                <a:schemeClr val="accent2"/>
              </a:buClr>
              <a:buSzPct val="100000"/>
              <a:buFont typeface="Noto Sans Symbols"/>
              <a:buChar char="❑"/>
              <a:defRPr sz="1500" b="0" i="0" u="none" strike="noStrike" cap="none">
                <a:solidFill>
                  <a:schemeClr val="dk1"/>
                </a:solidFill>
                <a:latin typeface="Questrial"/>
                <a:ea typeface="Questrial"/>
                <a:cs typeface="Questrial"/>
                <a:sym typeface="Questrial"/>
              </a:defRPr>
            </a:lvl4pPr>
            <a:lvl5pPr marL="1542689" marR="0" lvl="4" indent="-85364" algn="l" rtl="0">
              <a:spcBef>
                <a:spcPts val="300"/>
              </a:spcBef>
              <a:spcAft>
                <a:spcPts val="0"/>
              </a:spcAft>
              <a:buClr>
                <a:schemeClr val="accent2"/>
              </a:buClr>
              <a:buSzPct val="100000"/>
              <a:buFont typeface="Noto Sans Symbols"/>
              <a:buChar char="❑"/>
              <a:defRPr sz="1500" b="0" i="0" u="none" strike="noStrike" cap="none">
                <a:solidFill>
                  <a:schemeClr val="dk1"/>
                </a:solidFill>
                <a:latin typeface="Questrial"/>
                <a:ea typeface="Questrial"/>
                <a:cs typeface="Questrial"/>
                <a:sym typeface="Questrial"/>
              </a:defRPr>
            </a:lvl5pPr>
            <a:lvl6pPr marL="1885509" marR="0" lvl="5" indent="-85284" algn="l" rtl="0">
              <a:spcBef>
                <a:spcPts val="3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6pPr>
            <a:lvl7pPr marL="2228330" marR="0" lvl="6" indent="-85205" algn="l" rtl="0">
              <a:spcBef>
                <a:spcPts val="3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7pPr>
            <a:lvl8pPr marL="2571149" marR="0" lvl="7" indent="-85124" algn="l" rtl="0">
              <a:spcBef>
                <a:spcPts val="3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8pPr>
            <a:lvl9pPr marL="2913969" marR="0" lvl="8" indent="-85043" algn="l" rtl="0">
              <a:spcBef>
                <a:spcPts val="3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9pPr>
          </a:lstStyle>
          <a:p>
            <a:pPr lvl="0"/>
            <a:r>
              <a:rPr lang="en-US"/>
              <a:t>Edit Master text styles</a:t>
            </a:r>
          </a:p>
        </p:txBody>
      </p:sp>
      <p:sp>
        <p:nvSpPr>
          <p:cNvPr id="54" name="Shape 54"/>
          <p:cNvSpPr txBox="1">
            <a:spLocks noGrp="1"/>
          </p:cNvSpPr>
          <p:nvPr>
            <p:ph type="body" idx="2"/>
          </p:nvPr>
        </p:nvSpPr>
        <p:spPr>
          <a:xfrm>
            <a:off x="457205" y="1435103"/>
            <a:ext cx="3008313" cy="4356098"/>
          </a:xfrm>
          <a:prstGeom prst="rect">
            <a:avLst/>
          </a:prstGeom>
          <a:noFill/>
          <a:ln>
            <a:noFill/>
          </a:ln>
        </p:spPr>
        <p:txBody>
          <a:bodyPr wrap="square" lIns="91425" tIns="91425" rIns="91425" bIns="91425" anchor="t" anchorCtr="0"/>
          <a:lstStyle>
            <a:lvl1pPr marL="0" marR="0" lvl="0" indent="0" algn="l" rtl="0">
              <a:spcBef>
                <a:spcPts val="210"/>
              </a:spcBef>
              <a:spcAft>
                <a:spcPts val="0"/>
              </a:spcAft>
              <a:buClr>
                <a:schemeClr val="accent2"/>
              </a:buClr>
              <a:buFont typeface="Noto Sans Symbols"/>
              <a:buNone/>
              <a:defRPr sz="1050" b="0" i="0" u="none" strike="noStrike" cap="none">
                <a:solidFill>
                  <a:schemeClr val="dk1"/>
                </a:solidFill>
                <a:latin typeface="Tw Cen MT" panose="020B0602020104020603" pitchFamily="34" charset="0"/>
                <a:ea typeface="Tw Cen MT" panose="020B0602020104020603" pitchFamily="34" charset="0"/>
                <a:cs typeface="Tw Cen MT" panose="020B0602020104020603" pitchFamily="34" charset="0"/>
                <a:sym typeface="Questrial"/>
              </a:defRPr>
            </a:lvl1pPr>
            <a:lvl2pPr marL="342819" marR="0" lvl="1" indent="-9444" algn="l" rtl="0">
              <a:spcBef>
                <a:spcPts val="180"/>
              </a:spcBef>
              <a:spcAft>
                <a:spcPts val="0"/>
              </a:spcAft>
              <a:buClr>
                <a:schemeClr val="accent2"/>
              </a:buClr>
              <a:buFont typeface="Noto Sans Symbols"/>
              <a:buNone/>
              <a:defRPr sz="900" b="0" i="0" u="none" strike="noStrike" cap="none">
                <a:solidFill>
                  <a:schemeClr val="dk1"/>
                </a:solidFill>
                <a:latin typeface="Questrial"/>
                <a:ea typeface="Questrial"/>
                <a:cs typeface="Questrial"/>
                <a:sym typeface="Questrial"/>
              </a:defRPr>
            </a:lvl2pPr>
            <a:lvl3pPr marL="685639" marR="0" lvl="2" indent="-9364" algn="l" rtl="0">
              <a:spcBef>
                <a:spcPts val="150"/>
              </a:spcBef>
              <a:spcAft>
                <a:spcPts val="0"/>
              </a:spcAft>
              <a:buClr>
                <a:schemeClr val="accent2"/>
              </a:buClr>
              <a:buFont typeface="Noto Sans Symbols"/>
              <a:buNone/>
              <a:defRPr sz="750" b="0" i="0" u="none" strike="noStrike" cap="none">
                <a:solidFill>
                  <a:schemeClr val="dk1"/>
                </a:solidFill>
                <a:latin typeface="Questrial"/>
                <a:ea typeface="Questrial"/>
                <a:cs typeface="Questrial"/>
                <a:sym typeface="Questrial"/>
              </a:defRPr>
            </a:lvl3pPr>
            <a:lvl4pPr marL="1028459" marR="0" lvl="3" indent="-9284" algn="l" rtl="0">
              <a:spcBef>
                <a:spcPts val="135"/>
              </a:spcBef>
              <a:spcAft>
                <a:spcPts val="0"/>
              </a:spcAft>
              <a:buClr>
                <a:schemeClr val="accent2"/>
              </a:buClr>
              <a:buFont typeface="Noto Sans Symbols"/>
              <a:buNone/>
              <a:defRPr sz="675" b="0" i="0" u="none" strike="noStrike" cap="none">
                <a:solidFill>
                  <a:schemeClr val="dk1"/>
                </a:solidFill>
                <a:latin typeface="Questrial"/>
                <a:ea typeface="Questrial"/>
                <a:cs typeface="Questrial"/>
                <a:sym typeface="Questrial"/>
              </a:defRPr>
            </a:lvl4pPr>
            <a:lvl5pPr marL="1371280" marR="0" lvl="4" indent="-9205" algn="l" rtl="0">
              <a:spcBef>
                <a:spcPts val="135"/>
              </a:spcBef>
              <a:spcAft>
                <a:spcPts val="0"/>
              </a:spcAft>
              <a:buClr>
                <a:schemeClr val="accent2"/>
              </a:buClr>
              <a:buFont typeface="Noto Sans Symbols"/>
              <a:buNone/>
              <a:defRPr sz="675" b="0" i="0" u="none" strike="noStrike" cap="none">
                <a:solidFill>
                  <a:schemeClr val="dk1"/>
                </a:solidFill>
                <a:latin typeface="Questrial"/>
                <a:ea typeface="Questrial"/>
                <a:cs typeface="Questrial"/>
                <a:sym typeface="Questrial"/>
              </a:defRPr>
            </a:lvl5pPr>
            <a:lvl6pPr marL="1714100" marR="0" lvl="5" indent="-9124" algn="l" rtl="0">
              <a:spcBef>
                <a:spcPts val="135"/>
              </a:spcBef>
              <a:buClr>
                <a:schemeClr val="dk1"/>
              </a:buClr>
              <a:buFont typeface="Arial"/>
              <a:buNone/>
              <a:defRPr sz="675" b="0" i="0" u="none" strike="noStrike" cap="none">
                <a:solidFill>
                  <a:schemeClr val="dk1"/>
                </a:solidFill>
                <a:latin typeface="Calibri"/>
                <a:ea typeface="Calibri"/>
                <a:cs typeface="Calibri"/>
                <a:sym typeface="Calibri"/>
              </a:defRPr>
            </a:lvl6pPr>
            <a:lvl7pPr marL="2056919" marR="0" lvl="6" indent="-9043" algn="l" rtl="0">
              <a:spcBef>
                <a:spcPts val="135"/>
              </a:spcBef>
              <a:buClr>
                <a:schemeClr val="dk1"/>
              </a:buClr>
              <a:buFont typeface="Arial"/>
              <a:buNone/>
              <a:defRPr sz="675" b="0" i="0" u="none" strike="noStrike" cap="none">
                <a:solidFill>
                  <a:schemeClr val="dk1"/>
                </a:solidFill>
                <a:latin typeface="Calibri"/>
                <a:ea typeface="Calibri"/>
                <a:cs typeface="Calibri"/>
                <a:sym typeface="Calibri"/>
              </a:defRPr>
            </a:lvl7pPr>
            <a:lvl8pPr marL="2399739" marR="0" lvl="7" indent="-8963" algn="l" rtl="0">
              <a:spcBef>
                <a:spcPts val="135"/>
              </a:spcBef>
              <a:buClr>
                <a:schemeClr val="dk1"/>
              </a:buClr>
              <a:buFont typeface="Arial"/>
              <a:buNone/>
              <a:defRPr sz="675" b="0" i="0" u="none" strike="noStrike" cap="none">
                <a:solidFill>
                  <a:schemeClr val="dk1"/>
                </a:solidFill>
                <a:latin typeface="Calibri"/>
                <a:ea typeface="Calibri"/>
                <a:cs typeface="Calibri"/>
                <a:sym typeface="Calibri"/>
              </a:defRPr>
            </a:lvl8pPr>
            <a:lvl9pPr marL="2742557" marR="0" lvl="8" indent="-8882" algn="l" rtl="0">
              <a:spcBef>
                <a:spcPts val="135"/>
              </a:spcBef>
              <a:buClr>
                <a:schemeClr val="dk1"/>
              </a:buClr>
              <a:buFont typeface="Arial"/>
              <a:buNone/>
              <a:defRPr sz="675" b="0" i="0" u="none" strike="noStrike" cap="none">
                <a:solidFill>
                  <a:schemeClr val="dk1"/>
                </a:solidFill>
                <a:latin typeface="Calibri"/>
                <a:ea typeface="Calibri"/>
                <a:cs typeface="Calibri"/>
                <a:sym typeface="Calibri"/>
              </a:defRPr>
            </a:lvl9pPr>
          </a:lstStyle>
          <a:p>
            <a:pPr lvl="0"/>
            <a:r>
              <a:rPr lang="en-US"/>
              <a:t>Edit Master text styles</a:t>
            </a:r>
          </a:p>
        </p:txBody>
      </p:sp>
    </p:spTree>
    <p:extLst>
      <p:ext uri="{BB962C8B-B14F-4D97-AF65-F5344CB8AC3E}">
        <p14:creationId xmlns:p14="http://schemas.microsoft.com/office/powerpoint/2010/main" val="1331752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55"/>
        <p:cNvGrpSpPr/>
        <p:nvPr/>
      </p:nvGrpSpPr>
      <p:grpSpPr>
        <a:xfrm>
          <a:off x="0" y="0"/>
          <a:ext cx="0" cy="0"/>
          <a:chOff x="0" y="0"/>
          <a:chExt cx="0" cy="0"/>
        </a:xfrm>
      </p:grpSpPr>
      <p:sp>
        <p:nvSpPr>
          <p:cNvPr id="56" name="Shape 56"/>
          <p:cNvSpPr txBox="1">
            <a:spLocks noGrp="1"/>
          </p:cNvSpPr>
          <p:nvPr>
            <p:ph type="title"/>
          </p:nvPr>
        </p:nvSpPr>
        <p:spPr>
          <a:xfrm>
            <a:off x="1792289" y="4800603"/>
            <a:ext cx="5486399" cy="566737"/>
          </a:xfrm>
          <a:prstGeom prst="rect">
            <a:avLst/>
          </a:prstGeom>
          <a:noFill/>
          <a:ln>
            <a:noFill/>
          </a:ln>
        </p:spPr>
        <p:txBody>
          <a:bodyPr wrap="square" lIns="91425" tIns="91425" rIns="91425" bIns="91425" anchor="b" anchorCtr="0"/>
          <a:lstStyle>
            <a:lvl1pPr marL="0" marR="0" lvl="0" indent="0" algn="l" rtl="0">
              <a:spcBef>
                <a:spcPts val="0"/>
              </a:spcBef>
              <a:spcAft>
                <a:spcPts val="0"/>
              </a:spcAft>
              <a:buNone/>
              <a:defRPr sz="1500" b="1" i="0" u="none" strike="noStrike" cap="none">
                <a:solidFill>
                  <a:schemeClr val="accent2"/>
                </a:solidFill>
                <a:latin typeface="Tw Cen MT" panose="020B0602020104020603" pitchFamily="34" charset="0"/>
                <a:ea typeface="Tw Cen MT" panose="020B0602020104020603" pitchFamily="34" charset="0"/>
                <a:cs typeface="Tw Cen MT" panose="020B0602020104020603" pitchFamily="34" charset="0"/>
                <a:sym typeface="Questrial"/>
              </a:defRPr>
            </a:lvl1pPr>
            <a:lvl2pPr marL="0" marR="0" lvl="1"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2pPr>
            <a:lvl3pPr marL="0" marR="0" lvl="2"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3pPr>
            <a:lvl4pPr marL="0" marR="0" lvl="3"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4pPr>
            <a:lvl5pPr marL="0" marR="0" lvl="4"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5pPr>
            <a:lvl6pPr marL="342819" marR="0" lvl="5" indent="-9444" algn="ctr" rtl="0">
              <a:spcBef>
                <a:spcPts val="0"/>
              </a:spcBef>
              <a:spcAft>
                <a:spcPts val="0"/>
              </a:spcAft>
              <a:buNone/>
              <a:defRPr sz="3300" b="0" i="0" u="none" strike="noStrike" cap="none">
                <a:solidFill>
                  <a:schemeClr val="dk2"/>
                </a:solidFill>
                <a:latin typeface="Questrial"/>
                <a:ea typeface="Questrial"/>
                <a:cs typeface="Questrial"/>
                <a:sym typeface="Questrial"/>
              </a:defRPr>
            </a:lvl6pPr>
            <a:lvl7pPr marL="685639" marR="0" lvl="6" indent="-9364" algn="ctr" rtl="0">
              <a:spcBef>
                <a:spcPts val="0"/>
              </a:spcBef>
              <a:spcAft>
                <a:spcPts val="0"/>
              </a:spcAft>
              <a:buNone/>
              <a:defRPr sz="3300" b="0" i="0" u="none" strike="noStrike" cap="none">
                <a:solidFill>
                  <a:schemeClr val="dk2"/>
                </a:solidFill>
                <a:latin typeface="Questrial"/>
                <a:ea typeface="Questrial"/>
                <a:cs typeface="Questrial"/>
                <a:sym typeface="Questrial"/>
              </a:defRPr>
            </a:lvl7pPr>
            <a:lvl8pPr marL="1028459" marR="0" lvl="7" indent="-9284" algn="ctr" rtl="0">
              <a:spcBef>
                <a:spcPts val="0"/>
              </a:spcBef>
              <a:spcAft>
                <a:spcPts val="0"/>
              </a:spcAft>
              <a:buNone/>
              <a:defRPr sz="3300" b="0" i="0" u="none" strike="noStrike" cap="none">
                <a:solidFill>
                  <a:schemeClr val="dk2"/>
                </a:solidFill>
                <a:latin typeface="Questrial"/>
                <a:ea typeface="Questrial"/>
                <a:cs typeface="Questrial"/>
                <a:sym typeface="Questrial"/>
              </a:defRPr>
            </a:lvl8pPr>
            <a:lvl9pPr marL="1371280" marR="0" lvl="8" indent="-9205" algn="ctr" rtl="0">
              <a:spcBef>
                <a:spcPts val="0"/>
              </a:spcBef>
              <a:spcAft>
                <a:spcPts val="0"/>
              </a:spcAft>
              <a:buNone/>
              <a:defRPr sz="3300" b="0" i="0" u="none" strike="noStrike" cap="none">
                <a:solidFill>
                  <a:schemeClr val="dk2"/>
                </a:solidFill>
                <a:latin typeface="Questrial"/>
                <a:ea typeface="Questrial"/>
                <a:cs typeface="Questrial"/>
                <a:sym typeface="Questrial"/>
              </a:defRPr>
            </a:lvl9pPr>
          </a:lstStyle>
          <a:p>
            <a:r>
              <a:rPr lang="en-US"/>
              <a:t>Click to edit Master title style</a:t>
            </a:r>
            <a:endParaRPr dirty="0"/>
          </a:p>
        </p:txBody>
      </p:sp>
      <p:sp>
        <p:nvSpPr>
          <p:cNvPr id="57" name="Shape 57"/>
          <p:cNvSpPr>
            <a:spLocks noGrp="1"/>
          </p:cNvSpPr>
          <p:nvPr>
            <p:ph type="pic" idx="2"/>
          </p:nvPr>
        </p:nvSpPr>
        <p:spPr>
          <a:xfrm>
            <a:off x="1792289" y="685800"/>
            <a:ext cx="5486399" cy="4041774"/>
          </a:xfrm>
          <a:prstGeom prst="rect">
            <a:avLst/>
          </a:prstGeom>
          <a:noFill/>
          <a:ln>
            <a:noFill/>
          </a:ln>
        </p:spPr>
        <p:txBody>
          <a:bodyPr wrap="square" lIns="91425" tIns="91425" rIns="91425" bIns="91425" anchor="t" anchorCtr="0"/>
          <a:lstStyle>
            <a:lvl1pPr marL="0" marR="0" lvl="0" indent="0" algn="l" rtl="0">
              <a:spcBef>
                <a:spcPts val="480"/>
              </a:spcBef>
              <a:spcAft>
                <a:spcPts val="0"/>
              </a:spcAft>
              <a:buClr>
                <a:schemeClr val="accent2"/>
              </a:buClr>
              <a:buFont typeface="Noto Sans Symbols"/>
              <a:buNone/>
              <a:defRPr sz="2400" b="0" i="0" u="none" strike="noStrike" cap="none">
                <a:solidFill>
                  <a:schemeClr val="dk1"/>
                </a:solidFill>
                <a:latin typeface="Tw Cen MT" panose="020B0602020104020603" pitchFamily="34" charset="0"/>
                <a:ea typeface="Tw Cen MT" panose="020B0602020104020603" pitchFamily="34" charset="0"/>
                <a:cs typeface="Tw Cen MT" panose="020B0602020104020603" pitchFamily="34" charset="0"/>
                <a:sym typeface="Questrial"/>
              </a:defRPr>
            </a:lvl1pPr>
            <a:lvl2pPr marL="342819" marR="0" lvl="1" indent="-9444" algn="l" rtl="0">
              <a:spcBef>
                <a:spcPts val="420"/>
              </a:spcBef>
              <a:spcAft>
                <a:spcPts val="0"/>
              </a:spcAft>
              <a:buClr>
                <a:schemeClr val="accent2"/>
              </a:buClr>
              <a:buFont typeface="Noto Sans Symbols"/>
              <a:buNone/>
              <a:defRPr sz="2100" b="0" i="0" u="none" strike="noStrike" cap="none">
                <a:solidFill>
                  <a:schemeClr val="dk1"/>
                </a:solidFill>
                <a:latin typeface="Questrial"/>
                <a:ea typeface="Questrial"/>
                <a:cs typeface="Questrial"/>
                <a:sym typeface="Questrial"/>
              </a:defRPr>
            </a:lvl2pPr>
            <a:lvl3pPr marL="685639" marR="0" lvl="2" indent="-9364" algn="l" rtl="0">
              <a:spcBef>
                <a:spcPts val="360"/>
              </a:spcBef>
              <a:spcAft>
                <a:spcPts val="0"/>
              </a:spcAft>
              <a:buClr>
                <a:schemeClr val="accent2"/>
              </a:buClr>
              <a:buFont typeface="Noto Sans Symbols"/>
              <a:buNone/>
              <a:defRPr sz="1800" b="0" i="0" u="none" strike="noStrike" cap="none">
                <a:solidFill>
                  <a:schemeClr val="dk1"/>
                </a:solidFill>
                <a:latin typeface="Questrial"/>
                <a:ea typeface="Questrial"/>
                <a:cs typeface="Questrial"/>
                <a:sym typeface="Questrial"/>
              </a:defRPr>
            </a:lvl3pPr>
            <a:lvl4pPr marL="1028459" marR="0" lvl="3" indent="-9284" algn="l" rtl="0">
              <a:spcBef>
                <a:spcPts val="300"/>
              </a:spcBef>
              <a:spcAft>
                <a:spcPts val="0"/>
              </a:spcAft>
              <a:buClr>
                <a:schemeClr val="accent2"/>
              </a:buClr>
              <a:buFont typeface="Noto Sans Symbols"/>
              <a:buNone/>
              <a:defRPr sz="1500" b="0" i="0" u="none" strike="noStrike" cap="none">
                <a:solidFill>
                  <a:schemeClr val="dk1"/>
                </a:solidFill>
                <a:latin typeface="Questrial"/>
                <a:ea typeface="Questrial"/>
                <a:cs typeface="Questrial"/>
                <a:sym typeface="Questrial"/>
              </a:defRPr>
            </a:lvl4pPr>
            <a:lvl5pPr marL="1371280" marR="0" lvl="4" indent="-9205" algn="l" rtl="0">
              <a:spcBef>
                <a:spcPts val="300"/>
              </a:spcBef>
              <a:spcAft>
                <a:spcPts val="0"/>
              </a:spcAft>
              <a:buClr>
                <a:schemeClr val="accent2"/>
              </a:buClr>
              <a:buFont typeface="Noto Sans Symbols"/>
              <a:buNone/>
              <a:defRPr sz="1500" b="0" i="0" u="none" strike="noStrike" cap="none">
                <a:solidFill>
                  <a:schemeClr val="dk1"/>
                </a:solidFill>
                <a:latin typeface="Questrial"/>
                <a:ea typeface="Questrial"/>
                <a:cs typeface="Questrial"/>
                <a:sym typeface="Questrial"/>
              </a:defRPr>
            </a:lvl5pPr>
            <a:lvl6pPr marL="1714100" marR="0" lvl="5" indent="-9124" algn="l" rtl="0">
              <a:spcBef>
                <a:spcPts val="300"/>
              </a:spcBef>
              <a:buClr>
                <a:schemeClr val="dk1"/>
              </a:buClr>
              <a:buFont typeface="Arial"/>
              <a:buNone/>
              <a:defRPr sz="1500" b="0" i="0" u="none" strike="noStrike" cap="none">
                <a:solidFill>
                  <a:schemeClr val="dk1"/>
                </a:solidFill>
                <a:latin typeface="Calibri"/>
                <a:ea typeface="Calibri"/>
                <a:cs typeface="Calibri"/>
                <a:sym typeface="Calibri"/>
              </a:defRPr>
            </a:lvl6pPr>
            <a:lvl7pPr marL="2056919" marR="0" lvl="6" indent="-9043" algn="l" rtl="0">
              <a:spcBef>
                <a:spcPts val="300"/>
              </a:spcBef>
              <a:buClr>
                <a:schemeClr val="dk1"/>
              </a:buClr>
              <a:buFont typeface="Arial"/>
              <a:buNone/>
              <a:defRPr sz="1500" b="0" i="0" u="none" strike="noStrike" cap="none">
                <a:solidFill>
                  <a:schemeClr val="dk1"/>
                </a:solidFill>
                <a:latin typeface="Calibri"/>
                <a:ea typeface="Calibri"/>
                <a:cs typeface="Calibri"/>
                <a:sym typeface="Calibri"/>
              </a:defRPr>
            </a:lvl7pPr>
            <a:lvl8pPr marL="2399739" marR="0" lvl="7" indent="-8963" algn="l" rtl="0">
              <a:spcBef>
                <a:spcPts val="300"/>
              </a:spcBef>
              <a:buClr>
                <a:schemeClr val="dk1"/>
              </a:buClr>
              <a:buFont typeface="Arial"/>
              <a:buNone/>
              <a:defRPr sz="1500" b="0" i="0" u="none" strike="noStrike" cap="none">
                <a:solidFill>
                  <a:schemeClr val="dk1"/>
                </a:solidFill>
                <a:latin typeface="Calibri"/>
                <a:ea typeface="Calibri"/>
                <a:cs typeface="Calibri"/>
                <a:sym typeface="Calibri"/>
              </a:defRPr>
            </a:lvl8pPr>
            <a:lvl9pPr marL="2742557" marR="0" lvl="8" indent="-8882" algn="l" rtl="0">
              <a:spcBef>
                <a:spcPts val="300"/>
              </a:spcBef>
              <a:buClr>
                <a:schemeClr val="dk1"/>
              </a:buClr>
              <a:buFont typeface="Arial"/>
              <a:buNone/>
              <a:defRPr sz="1500" b="0" i="0" u="none" strike="noStrike" cap="none">
                <a:solidFill>
                  <a:schemeClr val="dk1"/>
                </a:solidFill>
                <a:latin typeface="Calibri"/>
                <a:ea typeface="Calibri"/>
                <a:cs typeface="Calibri"/>
                <a:sym typeface="Calibri"/>
              </a:defRPr>
            </a:lvl9pPr>
          </a:lstStyle>
          <a:p>
            <a:r>
              <a:rPr lang="en-US"/>
              <a:t>Click icon to add picture</a:t>
            </a:r>
            <a:endParaRPr/>
          </a:p>
        </p:txBody>
      </p:sp>
      <p:sp>
        <p:nvSpPr>
          <p:cNvPr id="58" name="Shape 58"/>
          <p:cNvSpPr txBox="1">
            <a:spLocks noGrp="1"/>
          </p:cNvSpPr>
          <p:nvPr>
            <p:ph type="body" idx="1"/>
          </p:nvPr>
        </p:nvSpPr>
        <p:spPr>
          <a:xfrm>
            <a:off x="1792289" y="5367341"/>
            <a:ext cx="5486399" cy="500060"/>
          </a:xfrm>
          <a:prstGeom prst="rect">
            <a:avLst/>
          </a:prstGeom>
          <a:noFill/>
          <a:ln>
            <a:noFill/>
          </a:ln>
        </p:spPr>
        <p:txBody>
          <a:bodyPr wrap="square" lIns="91425" tIns="91425" rIns="91425" bIns="91425" anchor="t" anchorCtr="0"/>
          <a:lstStyle>
            <a:lvl1pPr marL="0" marR="0" lvl="0" indent="0" algn="l" rtl="0">
              <a:spcBef>
                <a:spcPts val="210"/>
              </a:spcBef>
              <a:spcAft>
                <a:spcPts val="0"/>
              </a:spcAft>
              <a:buClr>
                <a:schemeClr val="accent2"/>
              </a:buClr>
              <a:buFont typeface="Noto Sans Symbols"/>
              <a:buNone/>
              <a:defRPr sz="1050" b="0" i="0" u="none" strike="noStrike" cap="none">
                <a:solidFill>
                  <a:schemeClr val="dk1"/>
                </a:solidFill>
                <a:latin typeface="Tw Cen MT" panose="020B0602020104020603" pitchFamily="34" charset="0"/>
                <a:ea typeface="Tw Cen MT" panose="020B0602020104020603" pitchFamily="34" charset="0"/>
                <a:cs typeface="Tw Cen MT" panose="020B0602020104020603" pitchFamily="34" charset="0"/>
                <a:sym typeface="Questrial"/>
              </a:defRPr>
            </a:lvl1pPr>
            <a:lvl2pPr marL="342819" marR="0" lvl="1" indent="-9444" algn="l" rtl="0">
              <a:spcBef>
                <a:spcPts val="180"/>
              </a:spcBef>
              <a:spcAft>
                <a:spcPts val="0"/>
              </a:spcAft>
              <a:buClr>
                <a:schemeClr val="accent2"/>
              </a:buClr>
              <a:buFont typeface="Noto Sans Symbols"/>
              <a:buNone/>
              <a:defRPr sz="900" b="0" i="0" u="none" strike="noStrike" cap="none">
                <a:solidFill>
                  <a:schemeClr val="dk1"/>
                </a:solidFill>
                <a:latin typeface="Questrial"/>
                <a:ea typeface="Questrial"/>
                <a:cs typeface="Questrial"/>
                <a:sym typeface="Questrial"/>
              </a:defRPr>
            </a:lvl2pPr>
            <a:lvl3pPr marL="685639" marR="0" lvl="2" indent="-9364" algn="l" rtl="0">
              <a:spcBef>
                <a:spcPts val="150"/>
              </a:spcBef>
              <a:spcAft>
                <a:spcPts val="0"/>
              </a:spcAft>
              <a:buClr>
                <a:schemeClr val="accent2"/>
              </a:buClr>
              <a:buFont typeface="Noto Sans Symbols"/>
              <a:buNone/>
              <a:defRPr sz="750" b="0" i="0" u="none" strike="noStrike" cap="none">
                <a:solidFill>
                  <a:schemeClr val="dk1"/>
                </a:solidFill>
                <a:latin typeface="Questrial"/>
                <a:ea typeface="Questrial"/>
                <a:cs typeface="Questrial"/>
                <a:sym typeface="Questrial"/>
              </a:defRPr>
            </a:lvl3pPr>
            <a:lvl4pPr marL="1028459" marR="0" lvl="3" indent="-9284" algn="l" rtl="0">
              <a:spcBef>
                <a:spcPts val="135"/>
              </a:spcBef>
              <a:spcAft>
                <a:spcPts val="0"/>
              </a:spcAft>
              <a:buClr>
                <a:schemeClr val="accent2"/>
              </a:buClr>
              <a:buFont typeface="Noto Sans Symbols"/>
              <a:buNone/>
              <a:defRPr sz="675" b="0" i="0" u="none" strike="noStrike" cap="none">
                <a:solidFill>
                  <a:schemeClr val="dk1"/>
                </a:solidFill>
                <a:latin typeface="Questrial"/>
                <a:ea typeface="Questrial"/>
                <a:cs typeface="Questrial"/>
                <a:sym typeface="Questrial"/>
              </a:defRPr>
            </a:lvl4pPr>
            <a:lvl5pPr marL="1371280" marR="0" lvl="4" indent="-9205" algn="l" rtl="0">
              <a:spcBef>
                <a:spcPts val="135"/>
              </a:spcBef>
              <a:spcAft>
                <a:spcPts val="0"/>
              </a:spcAft>
              <a:buClr>
                <a:schemeClr val="accent2"/>
              </a:buClr>
              <a:buFont typeface="Noto Sans Symbols"/>
              <a:buNone/>
              <a:defRPr sz="675" b="0" i="0" u="none" strike="noStrike" cap="none">
                <a:solidFill>
                  <a:schemeClr val="dk1"/>
                </a:solidFill>
                <a:latin typeface="Questrial"/>
                <a:ea typeface="Questrial"/>
                <a:cs typeface="Questrial"/>
                <a:sym typeface="Questrial"/>
              </a:defRPr>
            </a:lvl5pPr>
            <a:lvl6pPr marL="1714100" marR="0" lvl="5" indent="-9124" algn="l" rtl="0">
              <a:spcBef>
                <a:spcPts val="135"/>
              </a:spcBef>
              <a:buClr>
                <a:schemeClr val="dk1"/>
              </a:buClr>
              <a:buFont typeface="Arial"/>
              <a:buNone/>
              <a:defRPr sz="675" b="0" i="0" u="none" strike="noStrike" cap="none">
                <a:solidFill>
                  <a:schemeClr val="dk1"/>
                </a:solidFill>
                <a:latin typeface="Calibri"/>
                <a:ea typeface="Calibri"/>
                <a:cs typeface="Calibri"/>
                <a:sym typeface="Calibri"/>
              </a:defRPr>
            </a:lvl6pPr>
            <a:lvl7pPr marL="2056919" marR="0" lvl="6" indent="-9043" algn="l" rtl="0">
              <a:spcBef>
                <a:spcPts val="135"/>
              </a:spcBef>
              <a:buClr>
                <a:schemeClr val="dk1"/>
              </a:buClr>
              <a:buFont typeface="Arial"/>
              <a:buNone/>
              <a:defRPr sz="675" b="0" i="0" u="none" strike="noStrike" cap="none">
                <a:solidFill>
                  <a:schemeClr val="dk1"/>
                </a:solidFill>
                <a:latin typeface="Calibri"/>
                <a:ea typeface="Calibri"/>
                <a:cs typeface="Calibri"/>
                <a:sym typeface="Calibri"/>
              </a:defRPr>
            </a:lvl7pPr>
            <a:lvl8pPr marL="2399739" marR="0" lvl="7" indent="-8963" algn="l" rtl="0">
              <a:spcBef>
                <a:spcPts val="135"/>
              </a:spcBef>
              <a:buClr>
                <a:schemeClr val="dk1"/>
              </a:buClr>
              <a:buFont typeface="Arial"/>
              <a:buNone/>
              <a:defRPr sz="675" b="0" i="0" u="none" strike="noStrike" cap="none">
                <a:solidFill>
                  <a:schemeClr val="dk1"/>
                </a:solidFill>
                <a:latin typeface="Calibri"/>
                <a:ea typeface="Calibri"/>
                <a:cs typeface="Calibri"/>
                <a:sym typeface="Calibri"/>
              </a:defRPr>
            </a:lvl8pPr>
            <a:lvl9pPr marL="2742557" marR="0" lvl="8" indent="-8882" algn="l" rtl="0">
              <a:spcBef>
                <a:spcPts val="135"/>
              </a:spcBef>
              <a:buClr>
                <a:schemeClr val="dk1"/>
              </a:buClr>
              <a:buFont typeface="Arial"/>
              <a:buNone/>
              <a:defRPr sz="675" b="0" i="0" u="none" strike="noStrike" cap="none">
                <a:solidFill>
                  <a:schemeClr val="dk1"/>
                </a:solidFill>
                <a:latin typeface="Calibri"/>
                <a:ea typeface="Calibri"/>
                <a:cs typeface="Calibri"/>
                <a:sym typeface="Calibri"/>
              </a:defRPr>
            </a:lvl9pPr>
          </a:lstStyle>
          <a:p>
            <a:pPr lvl="0"/>
            <a:r>
              <a:rPr lang="en-US"/>
              <a:t>Edit Master text styles</a:t>
            </a:r>
          </a:p>
        </p:txBody>
      </p:sp>
    </p:spTree>
    <p:extLst>
      <p:ext uri="{BB962C8B-B14F-4D97-AF65-F5344CB8AC3E}">
        <p14:creationId xmlns:p14="http://schemas.microsoft.com/office/powerpoint/2010/main" val="37958752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457200" y="601664"/>
            <a:ext cx="8229600" cy="1096961"/>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3300" b="0" i="0" u="none" strike="noStrike" cap="none">
                <a:solidFill>
                  <a:schemeClr val="accent2"/>
                </a:solidFill>
                <a:latin typeface="Tw Cen MT" panose="020B0602020104020603" pitchFamily="34" charset="0"/>
                <a:ea typeface="Tw Cen MT" panose="020B0602020104020603" pitchFamily="34" charset="0"/>
                <a:cs typeface="Tw Cen MT" panose="020B0602020104020603" pitchFamily="34" charset="0"/>
                <a:sym typeface="Questrial"/>
              </a:defRPr>
            </a:lvl1pPr>
            <a:lvl2pPr marL="0" marR="0" lvl="1"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2pPr>
            <a:lvl3pPr marL="0" marR="0" lvl="2"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3pPr>
            <a:lvl4pPr marL="0" marR="0" lvl="3"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4pPr>
            <a:lvl5pPr marL="0" marR="0" lvl="4"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5pPr>
            <a:lvl6pPr marL="342819" marR="0" lvl="5" indent="-9444" algn="ctr" rtl="0">
              <a:spcBef>
                <a:spcPts val="0"/>
              </a:spcBef>
              <a:spcAft>
                <a:spcPts val="0"/>
              </a:spcAft>
              <a:buNone/>
              <a:defRPr sz="3300" b="0" i="0" u="none" strike="noStrike" cap="none">
                <a:solidFill>
                  <a:schemeClr val="dk2"/>
                </a:solidFill>
                <a:latin typeface="Questrial"/>
                <a:ea typeface="Questrial"/>
                <a:cs typeface="Questrial"/>
                <a:sym typeface="Questrial"/>
              </a:defRPr>
            </a:lvl6pPr>
            <a:lvl7pPr marL="685639" marR="0" lvl="6" indent="-9364" algn="ctr" rtl="0">
              <a:spcBef>
                <a:spcPts val="0"/>
              </a:spcBef>
              <a:spcAft>
                <a:spcPts val="0"/>
              </a:spcAft>
              <a:buNone/>
              <a:defRPr sz="3300" b="0" i="0" u="none" strike="noStrike" cap="none">
                <a:solidFill>
                  <a:schemeClr val="dk2"/>
                </a:solidFill>
                <a:latin typeface="Questrial"/>
                <a:ea typeface="Questrial"/>
                <a:cs typeface="Questrial"/>
                <a:sym typeface="Questrial"/>
              </a:defRPr>
            </a:lvl7pPr>
            <a:lvl8pPr marL="1028459" marR="0" lvl="7" indent="-9284" algn="ctr" rtl="0">
              <a:spcBef>
                <a:spcPts val="0"/>
              </a:spcBef>
              <a:spcAft>
                <a:spcPts val="0"/>
              </a:spcAft>
              <a:buNone/>
              <a:defRPr sz="3300" b="0" i="0" u="none" strike="noStrike" cap="none">
                <a:solidFill>
                  <a:schemeClr val="dk2"/>
                </a:solidFill>
                <a:latin typeface="Questrial"/>
                <a:ea typeface="Questrial"/>
                <a:cs typeface="Questrial"/>
                <a:sym typeface="Questrial"/>
              </a:defRPr>
            </a:lvl8pPr>
            <a:lvl9pPr marL="1371280" marR="0" lvl="8" indent="-9205" algn="ctr" rtl="0">
              <a:spcBef>
                <a:spcPts val="0"/>
              </a:spcBef>
              <a:spcAft>
                <a:spcPts val="0"/>
              </a:spcAft>
              <a:buNone/>
              <a:defRPr sz="3300" b="0" i="0" u="none" strike="noStrike" cap="none">
                <a:solidFill>
                  <a:schemeClr val="dk2"/>
                </a:solidFill>
                <a:latin typeface="Questrial"/>
                <a:ea typeface="Questrial"/>
                <a:cs typeface="Questrial"/>
                <a:sym typeface="Questrial"/>
              </a:defRPr>
            </a:lvl9pPr>
          </a:lstStyle>
          <a:p>
            <a:r>
              <a:rPr lang="en-US"/>
              <a:t>Click to edit Master title style</a:t>
            </a:r>
            <a:endParaRPr dirty="0"/>
          </a:p>
        </p:txBody>
      </p:sp>
      <p:sp>
        <p:nvSpPr>
          <p:cNvPr id="61" name="Shape 61"/>
          <p:cNvSpPr txBox="1">
            <a:spLocks noGrp="1"/>
          </p:cNvSpPr>
          <p:nvPr>
            <p:ph type="body" idx="1"/>
          </p:nvPr>
        </p:nvSpPr>
        <p:spPr>
          <a:xfrm rot="5400000">
            <a:off x="2552701" y="-266698"/>
            <a:ext cx="4038597" cy="8229600"/>
          </a:xfrm>
          <a:prstGeom prst="rect">
            <a:avLst/>
          </a:prstGeom>
          <a:noFill/>
          <a:ln>
            <a:noFill/>
          </a:ln>
        </p:spPr>
        <p:txBody>
          <a:bodyPr wrap="square" lIns="91425" tIns="91425" rIns="91425" bIns="91425" anchor="t" anchorCtr="0"/>
          <a:lstStyle>
            <a:lvl1pPr marL="257115" marR="0" lvl="0" indent="-104714" algn="l" rtl="0">
              <a:spcBef>
                <a:spcPts val="480"/>
              </a:spcBef>
              <a:spcAft>
                <a:spcPts val="0"/>
              </a:spcAft>
              <a:buClr>
                <a:schemeClr val="accent2"/>
              </a:buClr>
              <a:buSzPct val="100000"/>
              <a:buFont typeface="Noto Sans Symbols"/>
              <a:buChar char="❑"/>
              <a:defRPr sz="2400" b="0" i="0" u="none" strike="noStrike" cap="none">
                <a:solidFill>
                  <a:schemeClr val="dk1"/>
                </a:solidFill>
                <a:latin typeface="Tw Cen MT" panose="020B0602020104020603" pitchFamily="34" charset="0"/>
                <a:ea typeface="Tw Cen MT" panose="020B0602020104020603" pitchFamily="34" charset="0"/>
                <a:cs typeface="Tw Cen MT" panose="020B0602020104020603" pitchFamily="34" charset="0"/>
                <a:sym typeface="Questrial"/>
              </a:defRPr>
            </a:lvl1pPr>
            <a:lvl2pPr marL="557082" marR="0" lvl="1" indent="-90356" algn="l" rtl="0">
              <a:spcBef>
                <a:spcPts val="420"/>
              </a:spcBef>
              <a:spcAft>
                <a:spcPts val="0"/>
              </a:spcAft>
              <a:buClr>
                <a:schemeClr val="accent2"/>
              </a:buClr>
              <a:buSzPct val="100000"/>
              <a:buFont typeface="Noto Sans Symbols"/>
              <a:buChar char="❑"/>
              <a:defRPr sz="2100" b="0" i="0" u="none" strike="noStrike" cap="none">
                <a:solidFill>
                  <a:schemeClr val="dk1"/>
                </a:solidFill>
                <a:latin typeface="Questrial"/>
                <a:ea typeface="Questrial"/>
                <a:cs typeface="Questrial"/>
                <a:sym typeface="Questrial"/>
              </a:defRPr>
            </a:lvl2pPr>
            <a:lvl3pPr marL="857050" marR="0" lvl="2" indent="-66474" algn="l" rtl="0">
              <a:spcBef>
                <a:spcPts val="360"/>
              </a:spcBef>
              <a:spcAft>
                <a:spcPts val="0"/>
              </a:spcAft>
              <a:buClr>
                <a:schemeClr val="accent2"/>
              </a:buClr>
              <a:buSzPct val="100000"/>
              <a:buFont typeface="Noto Sans Symbols"/>
              <a:buChar char="❑"/>
              <a:defRPr sz="1800" b="0" i="0" u="none" strike="noStrike" cap="none">
                <a:solidFill>
                  <a:schemeClr val="dk1"/>
                </a:solidFill>
                <a:latin typeface="Questrial"/>
                <a:ea typeface="Questrial"/>
                <a:cs typeface="Questrial"/>
                <a:sym typeface="Questrial"/>
              </a:defRPr>
            </a:lvl3pPr>
            <a:lvl4pPr marL="1199869" marR="0" lvl="3" indent="-85444" algn="l" rtl="0">
              <a:spcBef>
                <a:spcPts val="300"/>
              </a:spcBef>
              <a:spcAft>
                <a:spcPts val="0"/>
              </a:spcAft>
              <a:buClr>
                <a:schemeClr val="accent2"/>
              </a:buClr>
              <a:buSzPct val="100000"/>
              <a:buFont typeface="Noto Sans Symbols"/>
              <a:buChar char="❑"/>
              <a:defRPr sz="1500" b="0" i="0" u="none" strike="noStrike" cap="none">
                <a:solidFill>
                  <a:schemeClr val="dk1"/>
                </a:solidFill>
                <a:latin typeface="Questrial"/>
                <a:ea typeface="Questrial"/>
                <a:cs typeface="Questrial"/>
                <a:sym typeface="Questrial"/>
              </a:defRPr>
            </a:lvl4pPr>
            <a:lvl5pPr marL="1542689" marR="0" lvl="4" indent="-85364" algn="l" rtl="0">
              <a:spcBef>
                <a:spcPts val="300"/>
              </a:spcBef>
              <a:spcAft>
                <a:spcPts val="0"/>
              </a:spcAft>
              <a:buClr>
                <a:schemeClr val="accent2"/>
              </a:buClr>
              <a:buSzPct val="100000"/>
              <a:buFont typeface="Noto Sans Symbols"/>
              <a:buChar char="❑"/>
              <a:defRPr sz="1500" b="0" i="0" u="none" strike="noStrike" cap="none">
                <a:solidFill>
                  <a:schemeClr val="dk1"/>
                </a:solidFill>
                <a:latin typeface="Questrial"/>
                <a:ea typeface="Questrial"/>
                <a:cs typeface="Questrial"/>
                <a:sym typeface="Questrial"/>
              </a:defRPr>
            </a:lvl5pPr>
            <a:lvl6pPr marL="1885509" marR="0" lvl="5" indent="-85284" algn="l" rtl="0">
              <a:spcBef>
                <a:spcPts val="3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6pPr>
            <a:lvl7pPr marL="2228330" marR="0" lvl="6" indent="-85205" algn="l" rtl="0">
              <a:spcBef>
                <a:spcPts val="3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7pPr>
            <a:lvl8pPr marL="2571149" marR="0" lvl="7" indent="-85124" algn="l" rtl="0">
              <a:spcBef>
                <a:spcPts val="3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8pPr>
            <a:lvl9pPr marL="2913969" marR="0" lvl="8" indent="-85043" algn="l" rtl="0">
              <a:spcBef>
                <a:spcPts val="3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9pPr>
          </a:lstStyle>
          <a:p>
            <a:pPr lvl="0"/>
            <a:r>
              <a:rPr lang="en-US"/>
              <a:t>Edit Master text styles</a:t>
            </a:r>
          </a:p>
        </p:txBody>
      </p:sp>
    </p:spTree>
    <p:extLst>
      <p:ext uri="{BB962C8B-B14F-4D97-AF65-F5344CB8AC3E}">
        <p14:creationId xmlns:p14="http://schemas.microsoft.com/office/powerpoint/2010/main" val="40912799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66D6C-4204-48E2-AF11-5410113F4E09}"/>
              </a:ext>
            </a:extLst>
          </p:cNvPr>
          <p:cNvSpPr>
            <a:spLocks noGrp="1"/>
          </p:cNvSpPr>
          <p:nvPr>
            <p:ph type="title" hasCustomPrompt="1"/>
          </p:nvPr>
        </p:nvSpPr>
        <p:spPr>
          <a:xfrm>
            <a:off x="628650" y="1481667"/>
            <a:ext cx="7886700" cy="2743199"/>
          </a:xfrm>
          <a:prstGeom prst="rect">
            <a:avLst/>
          </a:prstGeom>
        </p:spPr>
        <p:txBody>
          <a:bodyPr/>
          <a:lstStyle>
            <a:lvl1pPr>
              <a:defRPr sz="2800"/>
            </a:lvl1pPr>
          </a:lstStyle>
          <a:p>
            <a:r>
              <a:rPr lang="en-US" dirty="0"/>
              <a:t>Click to edit Master Quote</a:t>
            </a:r>
          </a:p>
        </p:txBody>
      </p:sp>
    </p:spTree>
    <p:extLst>
      <p:ext uri="{BB962C8B-B14F-4D97-AF65-F5344CB8AC3E}">
        <p14:creationId xmlns:p14="http://schemas.microsoft.com/office/powerpoint/2010/main" val="13091885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62"/>
        <p:cNvGrpSpPr/>
        <p:nvPr/>
      </p:nvGrpSpPr>
      <p:grpSpPr>
        <a:xfrm>
          <a:off x="0" y="0"/>
          <a:ext cx="0" cy="0"/>
          <a:chOff x="0" y="0"/>
          <a:chExt cx="0" cy="0"/>
        </a:xfrm>
      </p:grpSpPr>
      <p:sp>
        <p:nvSpPr>
          <p:cNvPr id="63" name="Shape 63"/>
          <p:cNvSpPr txBox="1">
            <a:spLocks noGrp="1"/>
          </p:cNvSpPr>
          <p:nvPr>
            <p:ph type="title"/>
          </p:nvPr>
        </p:nvSpPr>
        <p:spPr>
          <a:xfrm rot="5400000">
            <a:off x="5029201" y="2209800"/>
            <a:ext cx="5257799" cy="20574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3300" b="0" i="0" u="none" strike="noStrike" cap="none">
                <a:solidFill>
                  <a:schemeClr val="accent2"/>
                </a:solidFill>
                <a:latin typeface="Tw Cen MT" panose="020B0602020104020603" pitchFamily="34" charset="0"/>
                <a:ea typeface="Tw Cen MT" panose="020B0602020104020603" pitchFamily="34" charset="0"/>
                <a:cs typeface="Tw Cen MT" panose="020B0602020104020603" pitchFamily="34" charset="0"/>
                <a:sym typeface="Questrial"/>
              </a:defRPr>
            </a:lvl1pPr>
            <a:lvl2pPr marL="0" marR="0" lvl="1"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2pPr>
            <a:lvl3pPr marL="0" marR="0" lvl="2"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3pPr>
            <a:lvl4pPr marL="0" marR="0" lvl="3"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4pPr>
            <a:lvl5pPr marL="0" marR="0" lvl="4"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5pPr>
            <a:lvl6pPr marL="342819" marR="0" lvl="5" indent="-9444" algn="ctr" rtl="0">
              <a:spcBef>
                <a:spcPts val="0"/>
              </a:spcBef>
              <a:spcAft>
                <a:spcPts val="0"/>
              </a:spcAft>
              <a:buNone/>
              <a:defRPr sz="3300" b="0" i="0" u="none" strike="noStrike" cap="none">
                <a:solidFill>
                  <a:schemeClr val="dk2"/>
                </a:solidFill>
                <a:latin typeface="Questrial"/>
                <a:ea typeface="Questrial"/>
                <a:cs typeface="Questrial"/>
                <a:sym typeface="Questrial"/>
              </a:defRPr>
            </a:lvl6pPr>
            <a:lvl7pPr marL="685639" marR="0" lvl="6" indent="-9364" algn="ctr" rtl="0">
              <a:spcBef>
                <a:spcPts val="0"/>
              </a:spcBef>
              <a:spcAft>
                <a:spcPts val="0"/>
              </a:spcAft>
              <a:buNone/>
              <a:defRPr sz="3300" b="0" i="0" u="none" strike="noStrike" cap="none">
                <a:solidFill>
                  <a:schemeClr val="dk2"/>
                </a:solidFill>
                <a:latin typeface="Questrial"/>
                <a:ea typeface="Questrial"/>
                <a:cs typeface="Questrial"/>
                <a:sym typeface="Questrial"/>
              </a:defRPr>
            </a:lvl7pPr>
            <a:lvl8pPr marL="1028459" marR="0" lvl="7" indent="-9284" algn="ctr" rtl="0">
              <a:spcBef>
                <a:spcPts val="0"/>
              </a:spcBef>
              <a:spcAft>
                <a:spcPts val="0"/>
              </a:spcAft>
              <a:buNone/>
              <a:defRPr sz="3300" b="0" i="0" u="none" strike="noStrike" cap="none">
                <a:solidFill>
                  <a:schemeClr val="dk2"/>
                </a:solidFill>
                <a:latin typeface="Questrial"/>
                <a:ea typeface="Questrial"/>
                <a:cs typeface="Questrial"/>
                <a:sym typeface="Questrial"/>
              </a:defRPr>
            </a:lvl8pPr>
            <a:lvl9pPr marL="1371280" marR="0" lvl="8" indent="-9205" algn="ctr" rtl="0">
              <a:spcBef>
                <a:spcPts val="0"/>
              </a:spcBef>
              <a:spcAft>
                <a:spcPts val="0"/>
              </a:spcAft>
              <a:buNone/>
              <a:defRPr sz="3300" b="0" i="0" u="none" strike="noStrike" cap="none">
                <a:solidFill>
                  <a:schemeClr val="dk2"/>
                </a:solidFill>
                <a:latin typeface="Questrial"/>
                <a:ea typeface="Questrial"/>
                <a:cs typeface="Questrial"/>
                <a:sym typeface="Questrial"/>
              </a:defRPr>
            </a:lvl9pPr>
          </a:lstStyle>
          <a:p>
            <a:r>
              <a:rPr lang="en-US"/>
              <a:t>Click to edit Master title style</a:t>
            </a:r>
            <a:endParaRPr/>
          </a:p>
        </p:txBody>
      </p:sp>
      <p:sp>
        <p:nvSpPr>
          <p:cNvPr id="64" name="Shape 64"/>
          <p:cNvSpPr txBox="1">
            <a:spLocks noGrp="1"/>
          </p:cNvSpPr>
          <p:nvPr>
            <p:ph type="body" idx="1"/>
          </p:nvPr>
        </p:nvSpPr>
        <p:spPr>
          <a:xfrm rot="5400000">
            <a:off x="838199" y="228602"/>
            <a:ext cx="5257800" cy="6019799"/>
          </a:xfrm>
          <a:prstGeom prst="rect">
            <a:avLst/>
          </a:prstGeom>
          <a:noFill/>
          <a:ln>
            <a:noFill/>
          </a:ln>
        </p:spPr>
        <p:txBody>
          <a:bodyPr wrap="square" lIns="91425" tIns="91425" rIns="91425" bIns="91425" anchor="t" anchorCtr="0"/>
          <a:lstStyle>
            <a:lvl1pPr marL="257115" marR="0" lvl="0" indent="-104714" algn="l" rtl="0">
              <a:spcBef>
                <a:spcPts val="480"/>
              </a:spcBef>
              <a:spcAft>
                <a:spcPts val="0"/>
              </a:spcAft>
              <a:buClr>
                <a:schemeClr val="accent2"/>
              </a:buClr>
              <a:buSzPct val="100000"/>
              <a:buFont typeface="Noto Sans Symbols"/>
              <a:buChar char="❑"/>
              <a:defRPr sz="2400" b="0" i="0" u="none" strike="noStrike" cap="none">
                <a:solidFill>
                  <a:schemeClr val="dk1"/>
                </a:solidFill>
                <a:latin typeface="Tw Cen MT" panose="020B0602020104020603" pitchFamily="34" charset="0"/>
                <a:ea typeface="Tw Cen MT" panose="020B0602020104020603" pitchFamily="34" charset="0"/>
                <a:cs typeface="Tw Cen MT" panose="020B0602020104020603" pitchFamily="34" charset="0"/>
                <a:sym typeface="Questrial"/>
              </a:defRPr>
            </a:lvl1pPr>
            <a:lvl2pPr marL="557082" marR="0" lvl="1" indent="-90356" algn="l" rtl="0">
              <a:spcBef>
                <a:spcPts val="420"/>
              </a:spcBef>
              <a:spcAft>
                <a:spcPts val="0"/>
              </a:spcAft>
              <a:buClr>
                <a:schemeClr val="accent2"/>
              </a:buClr>
              <a:buSzPct val="100000"/>
              <a:buFont typeface="Noto Sans Symbols"/>
              <a:buChar char="❑"/>
              <a:defRPr sz="2100" b="0" i="0" u="none" strike="noStrike" cap="none">
                <a:solidFill>
                  <a:schemeClr val="dk1"/>
                </a:solidFill>
                <a:latin typeface="Questrial"/>
                <a:ea typeface="Questrial"/>
                <a:cs typeface="Questrial"/>
                <a:sym typeface="Questrial"/>
              </a:defRPr>
            </a:lvl2pPr>
            <a:lvl3pPr marL="857050" marR="0" lvl="2" indent="-66474" algn="l" rtl="0">
              <a:spcBef>
                <a:spcPts val="360"/>
              </a:spcBef>
              <a:spcAft>
                <a:spcPts val="0"/>
              </a:spcAft>
              <a:buClr>
                <a:schemeClr val="accent2"/>
              </a:buClr>
              <a:buSzPct val="100000"/>
              <a:buFont typeface="Noto Sans Symbols"/>
              <a:buChar char="❑"/>
              <a:defRPr sz="1800" b="0" i="0" u="none" strike="noStrike" cap="none">
                <a:solidFill>
                  <a:schemeClr val="dk1"/>
                </a:solidFill>
                <a:latin typeface="Questrial"/>
                <a:ea typeface="Questrial"/>
                <a:cs typeface="Questrial"/>
                <a:sym typeface="Questrial"/>
              </a:defRPr>
            </a:lvl3pPr>
            <a:lvl4pPr marL="1199869" marR="0" lvl="3" indent="-85444" algn="l" rtl="0">
              <a:spcBef>
                <a:spcPts val="300"/>
              </a:spcBef>
              <a:spcAft>
                <a:spcPts val="0"/>
              </a:spcAft>
              <a:buClr>
                <a:schemeClr val="accent2"/>
              </a:buClr>
              <a:buSzPct val="100000"/>
              <a:buFont typeface="Noto Sans Symbols"/>
              <a:buChar char="❑"/>
              <a:defRPr sz="1500" b="0" i="0" u="none" strike="noStrike" cap="none">
                <a:solidFill>
                  <a:schemeClr val="dk1"/>
                </a:solidFill>
                <a:latin typeface="Questrial"/>
                <a:ea typeface="Questrial"/>
                <a:cs typeface="Questrial"/>
                <a:sym typeface="Questrial"/>
              </a:defRPr>
            </a:lvl4pPr>
            <a:lvl5pPr marL="1542689" marR="0" lvl="4" indent="-85364" algn="l" rtl="0">
              <a:spcBef>
                <a:spcPts val="300"/>
              </a:spcBef>
              <a:spcAft>
                <a:spcPts val="0"/>
              </a:spcAft>
              <a:buClr>
                <a:schemeClr val="accent2"/>
              </a:buClr>
              <a:buSzPct val="100000"/>
              <a:buFont typeface="Noto Sans Symbols"/>
              <a:buChar char="❑"/>
              <a:defRPr sz="1500" b="0" i="0" u="none" strike="noStrike" cap="none">
                <a:solidFill>
                  <a:schemeClr val="dk1"/>
                </a:solidFill>
                <a:latin typeface="Questrial"/>
                <a:ea typeface="Questrial"/>
                <a:cs typeface="Questrial"/>
                <a:sym typeface="Questrial"/>
              </a:defRPr>
            </a:lvl5pPr>
            <a:lvl6pPr marL="1885509" marR="0" lvl="5" indent="-85284" algn="l" rtl="0">
              <a:spcBef>
                <a:spcPts val="3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6pPr>
            <a:lvl7pPr marL="2228330" marR="0" lvl="6" indent="-85205" algn="l" rtl="0">
              <a:spcBef>
                <a:spcPts val="3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7pPr>
            <a:lvl8pPr marL="2571149" marR="0" lvl="7" indent="-85124" algn="l" rtl="0">
              <a:spcBef>
                <a:spcPts val="3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8pPr>
            <a:lvl9pPr marL="2913969" marR="0" lvl="8" indent="-85043" algn="l" rtl="0">
              <a:spcBef>
                <a:spcPts val="3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9pPr>
          </a:lstStyle>
          <a:p>
            <a:pPr lvl="0"/>
            <a:r>
              <a:rPr lang="en-US"/>
              <a:t>Edit Master text styles</a:t>
            </a:r>
          </a:p>
        </p:txBody>
      </p:sp>
    </p:spTree>
    <p:extLst>
      <p:ext uri="{BB962C8B-B14F-4D97-AF65-F5344CB8AC3E}">
        <p14:creationId xmlns:p14="http://schemas.microsoft.com/office/powerpoint/2010/main" val="27324694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Shape 22"/>
        <p:cNvGrpSpPr/>
        <p:nvPr/>
      </p:nvGrpSpPr>
      <p:grpSpPr>
        <a:xfrm>
          <a:off x="0" y="0"/>
          <a:ext cx="0" cy="0"/>
          <a:chOff x="0" y="0"/>
          <a:chExt cx="0" cy="0"/>
        </a:xfrm>
      </p:grpSpPr>
      <p:sp>
        <p:nvSpPr>
          <p:cNvPr id="24" name="Shape 24"/>
          <p:cNvSpPr/>
          <p:nvPr/>
        </p:nvSpPr>
        <p:spPr>
          <a:xfrm>
            <a:off x="0" y="3"/>
            <a:ext cx="9144000" cy="6080125"/>
          </a:xfrm>
          <a:prstGeom prst="rect">
            <a:avLst/>
          </a:prstGeom>
          <a:solidFill>
            <a:srgbClr val="025379"/>
          </a:solidFill>
          <a:ln>
            <a:noFill/>
          </a:ln>
        </p:spPr>
        <p:txBody>
          <a:bodyPr wrap="square" lIns="68550" tIns="34275" rIns="68550" bIns="34275" anchor="ctr" anchorCtr="0">
            <a:noAutofit/>
          </a:bodyPr>
          <a:lstStyle/>
          <a:p>
            <a:pPr marL="0" marR="0" lvl="0" indent="0" algn="ctr" rtl="0">
              <a:spcBef>
                <a:spcPts val="0"/>
              </a:spcBef>
              <a:spcAft>
                <a:spcPts val="0"/>
              </a:spcAft>
              <a:buNone/>
            </a:pPr>
            <a:endParaRPr sz="1350">
              <a:solidFill>
                <a:schemeClr val="lt1"/>
              </a:solidFill>
              <a:latin typeface="Tw Cen MT" panose="020B0602020104020603" pitchFamily="34" charset="0"/>
              <a:ea typeface="Arial"/>
              <a:cs typeface="Arial"/>
              <a:sym typeface="Arial"/>
            </a:endParaRPr>
          </a:p>
        </p:txBody>
      </p:sp>
      <p:sp>
        <p:nvSpPr>
          <p:cNvPr id="29" name="Shape 29"/>
          <p:cNvSpPr/>
          <p:nvPr/>
        </p:nvSpPr>
        <p:spPr>
          <a:xfrm>
            <a:off x="1447801" y="473079"/>
            <a:ext cx="7696199" cy="139699"/>
          </a:xfrm>
          <a:prstGeom prst="rect">
            <a:avLst/>
          </a:prstGeom>
          <a:solidFill>
            <a:srgbClr val="69A9CD"/>
          </a:solidFill>
          <a:ln>
            <a:noFill/>
          </a:ln>
        </p:spPr>
        <p:txBody>
          <a:bodyPr wrap="square" lIns="68550" tIns="34275" rIns="68550" bIns="34275"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0" name="Shape 30"/>
          <p:cNvSpPr/>
          <p:nvPr/>
        </p:nvSpPr>
        <p:spPr>
          <a:xfrm>
            <a:off x="0" y="473079"/>
            <a:ext cx="1447800" cy="139699"/>
          </a:xfrm>
          <a:prstGeom prst="rect">
            <a:avLst/>
          </a:prstGeom>
          <a:solidFill>
            <a:srgbClr val="19A89E"/>
          </a:solidFill>
          <a:ln>
            <a:noFill/>
          </a:ln>
        </p:spPr>
        <p:txBody>
          <a:bodyPr wrap="square" lIns="68550" tIns="34275" rIns="68550" bIns="34275"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1" name="Shape 31"/>
          <p:cNvSpPr/>
          <p:nvPr/>
        </p:nvSpPr>
        <p:spPr>
          <a:xfrm>
            <a:off x="7988300" y="152400"/>
            <a:ext cx="914400" cy="914400"/>
          </a:xfrm>
          <a:prstGeom prst="roundRect">
            <a:avLst/>
          </a:prstGeom>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wrap="square" lIns="68550" tIns="34275" rIns="68550" bIns="34275"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2" name="Shape 32"/>
          <p:cNvSpPr txBox="1">
            <a:spLocks noGrp="1"/>
          </p:cNvSpPr>
          <p:nvPr>
            <p:ph type="ctrTitle"/>
          </p:nvPr>
        </p:nvSpPr>
        <p:spPr>
          <a:xfrm>
            <a:off x="685800" y="1420733"/>
            <a:ext cx="7772400" cy="1470024"/>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4400" b="0" i="0" u="none" strike="noStrike" cap="none">
                <a:solidFill>
                  <a:schemeClr val="lt1"/>
                </a:solidFill>
                <a:latin typeface="Tw Cen MT" panose="020B0602020104020603" pitchFamily="34" charset="0"/>
                <a:ea typeface="Tw Cen MT" panose="020B0602020104020603" pitchFamily="34" charset="0"/>
                <a:cs typeface="Tw Cen MT" panose="020B0602020104020603" pitchFamily="34" charset="0"/>
                <a:sym typeface="Questrial"/>
              </a:defRPr>
            </a:lvl1pPr>
            <a:lvl2pPr marL="0" marR="0" lvl="1"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2pPr>
            <a:lvl3pPr marL="0" marR="0" lvl="2"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3pPr>
            <a:lvl4pPr marL="0" marR="0" lvl="3"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4pPr>
            <a:lvl5pPr marL="0" marR="0" lvl="4"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5pPr>
            <a:lvl6pPr marL="342819" marR="0" lvl="5" indent="-9444" algn="ctr" rtl="0">
              <a:spcBef>
                <a:spcPts val="0"/>
              </a:spcBef>
              <a:spcAft>
                <a:spcPts val="0"/>
              </a:spcAft>
              <a:buNone/>
              <a:defRPr sz="3300" b="0" i="0" u="none" strike="noStrike" cap="none">
                <a:solidFill>
                  <a:schemeClr val="dk2"/>
                </a:solidFill>
                <a:latin typeface="Questrial"/>
                <a:ea typeface="Questrial"/>
                <a:cs typeface="Questrial"/>
                <a:sym typeface="Questrial"/>
              </a:defRPr>
            </a:lvl6pPr>
            <a:lvl7pPr marL="685639" marR="0" lvl="6" indent="-9364" algn="ctr" rtl="0">
              <a:spcBef>
                <a:spcPts val="0"/>
              </a:spcBef>
              <a:spcAft>
                <a:spcPts val="0"/>
              </a:spcAft>
              <a:buNone/>
              <a:defRPr sz="3300" b="0" i="0" u="none" strike="noStrike" cap="none">
                <a:solidFill>
                  <a:schemeClr val="dk2"/>
                </a:solidFill>
                <a:latin typeface="Questrial"/>
                <a:ea typeface="Questrial"/>
                <a:cs typeface="Questrial"/>
                <a:sym typeface="Questrial"/>
              </a:defRPr>
            </a:lvl7pPr>
            <a:lvl8pPr marL="1028459" marR="0" lvl="7" indent="-9284" algn="ctr" rtl="0">
              <a:spcBef>
                <a:spcPts val="0"/>
              </a:spcBef>
              <a:spcAft>
                <a:spcPts val="0"/>
              </a:spcAft>
              <a:buNone/>
              <a:defRPr sz="3300" b="0" i="0" u="none" strike="noStrike" cap="none">
                <a:solidFill>
                  <a:schemeClr val="dk2"/>
                </a:solidFill>
                <a:latin typeface="Questrial"/>
                <a:ea typeface="Questrial"/>
                <a:cs typeface="Questrial"/>
                <a:sym typeface="Questrial"/>
              </a:defRPr>
            </a:lvl8pPr>
            <a:lvl9pPr marL="1371280" marR="0" lvl="8" indent="-9205" algn="ctr" rtl="0">
              <a:spcBef>
                <a:spcPts val="0"/>
              </a:spcBef>
              <a:spcAft>
                <a:spcPts val="0"/>
              </a:spcAft>
              <a:buNone/>
              <a:defRPr sz="3300" b="0" i="0" u="none" strike="noStrike" cap="none">
                <a:solidFill>
                  <a:schemeClr val="dk2"/>
                </a:solidFill>
                <a:latin typeface="Questrial"/>
                <a:ea typeface="Questrial"/>
                <a:cs typeface="Questrial"/>
                <a:sym typeface="Questrial"/>
              </a:defRPr>
            </a:lvl9pPr>
          </a:lstStyle>
          <a:p>
            <a:r>
              <a:rPr lang="en-US" dirty="0"/>
              <a:t>Click to edit Master title style</a:t>
            </a:r>
            <a:endParaRPr dirty="0"/>
          </a:p>
        </p:txBody>
      </p:sp>
      <p:sp>
        <p:nvSpPr>
          <p:cNvPr id="33" name="Shape 33"/>
          <p:cNvSpPr txBox="1">
            <a:spLocks noGrp="1"/>
          </p:cNvSpPr>
          <p:nvPr>
            <p:ph type="subTitle" idx="1"/>
          </p:nvPr>
        </p:nvSpPr>
        <p:spPr>
          <a:xfrm>
            <a:off x="1371601" y="3217448"/>
            <a:ext cx="6400799" cy="1752600"/>
          </a:xfrm>
          <a:prstGeom prst="rect">
            <a:avLst/>
          </a:prstGeom>
          <a:noFill/>
          <a:ln>
            <a:noFill/>
          </a:ln>
        </p:spPr>
        <p:txBody>
          <a:bodyPr wrap="square" lIns="91425" tIns="91425" rIns="91425" bIns="91425" anchor="t" anchorCtr="0">
            <a:normAutofit/>
          </a:bodyPr>
          <a:lstStyle>
            <a:lvl1pPr marL="0" marR="0" lvl="0" indent="0" algn="ctr" rtl="0">
              <a:spcBef>
                <a:spcPts val="480"/>
              </a:spcBef>
              <a:spcAft>
                <a:spcPts val="0"/>
              </a:spcAft>
              <a:buClr>
                <a:schemeClr val="accent2"/>
              </a:buClr>
              <a:buFont typeface="Noto Sans Symbols"/>
              <a:buNone/>
              <a:defRPr sz="3600" b="0" i="0" u="none" strike="noStrike" cap="none">
                <a:solidFill>
                  <a:schemeClr val="lt1"/>
                </a:solidFill>
                <a:latin typeface="Tw Cen MT" panose="020B0602020104020603" pitchFamily="34" charset="0"/>
                <a:ea typeface="Tw Cen MT" panose="020B0602020104020603" pitchFamily="34" charset="0"/>
                <a:cs typeface="Tw Cen MT" panose="020B0602020104020603" pitchFamily="34" charset="0"/>
                <a:sym typeface="Questrial"/>
              </a:defRPr>
            </a:lvl1pPr>
            <a:lvl2pPr marL="342819" marR="0" lvl="1" indent="-9444" algn="ctr" rtl="0">
              <a:spcBef>
                <a:spcPts val="420"/>
              </a:spcBef>
              <a:spcAft>
                <a:spcPts val="0"/>
              </a:spcAft>
              <a:buClr>
                <a:schemeClr val="accent2"/>
              </a:buClr>
              <a:buFont typeface="Noto Sans Symbols"/>
              <a:buNone/>
              <a:defRPr sz="2100" b="0" i="0" u="none" strike="noStrike" cap="none">
                <a:solidFill>
                  <a:srgbClr val="888888"/>
                </a:solidFill>
                <a:latin typeface="Questrial"/>
                <a:ea typeface="Questrial"/>
                <a:cs typeface="Questrial"/>
                <a:sym typeface="Questrial"/>
              </a:defRPr>
            </a:lvl2pPr>
            <a:lvl3pPr marL="685639" marR="0" lvl="2" indent="-9364" algn="ctr" rtl="0">
              <a:spcBef>
                <a:spcPts val="360"/>
              </a:spcBef>
              <a:spcAft>
                <a:spcPts val="0"/>
              </a:spcAft>
              <a:buClr>
                <a:schemeClr val="accent2"/>
              </a:buClr>
              <a:buFont typeface="Noto Sans Symbols"/>
              <a:buNone/>
              <a:defRPr sz="1800" b="0" i="0" u="none" strike="noStrike" cap="none">
                <a:solidFill>
                  <a:srgbClr val="888888"/>
                </a:solidFill>
                <a:latin typeface="Questrial"/>
                <a:ea typeface="Questrial"/>
                <a:cs typeface="Questrial"/>
                <a:sym typeface="Questrial"/>
              </a:defRPr>
            </a:lvl3pPr>
            <a:lvl4pPr marL="1028459" marR="0" lvl="3" indent="-9284" algn="ctr" rtl="0">
              <a:spcBef>
                <a:spcPts val="300"/>
              </a:spcBef>
              <a:spcAft>
                <a:spcPts val="0"/>
              </a:spcAft>
              <a:buClr>
                <a:schemeClr val="accent2"/>
              </a:buClr>
              <a:buFont typeface="Noto Sans Symbols"/>
              <a:buNone/>
              <a:defRPr sz="1500" b="0" i="0" u="none" strike="noStrike" cap="none">
                <a:solidFill>
                  <a:srgbClr val="888888"/>
                </a:solidFill>
                <a:latin typeface="Questrial"/>
                <a:ea typeface="Questrial"/>
                <a:cs typeface="Questrial"/>
                <a:sym typeface="Questrial"/>
              </a:defRPr>
            </a:lvl4pPr>
            <a:lvl5pPr marL="1371280" marR="0" lvl="4" indent="-9205" algn="ctr" rtl="0">
              <a:spcBef>
                <a:spcPts val="300"/>
              </a:spcBef>
              <a:spcAft>
                <a:spcPts val="0"/>
              </a:spcAft>
              <a:buClr>
                <a:schemeClr val="accent2"/>
              </a:buClr>
              <a:buFont typeface="Noto Sans Symbols"/>
              <a:buNone/>
              <a:defRPr sz="1500" b="0" i="0" u="none" strike="noStrike" cap="none">
                <a:solidFill>
                  <a:srgbClr val="888888"/>
                </a:solidFill>
                <a:latin typeface="Questrial"/>
                <a:ea typeface="Questrial"/>
                <a:cs typeface="Questrial"/>
                <a:sym typeface="Questrial"/>
              </a:defRPr>
            </a:lvl5pPr>
            <a:lvl6pPr marL="1714100" marR="0" lvl="5" indent="-9124" algn="ctr" rtl="0">
              <a:spcBef>
                <a:spcPts val="300"/>
              </a:spcBef>
              <a:buClr>
                <a:srgbClr val="888888"/>
              </a:buClr>
              <a:buFont typeface="Arial"/>
              <a:buNone/>
              <a:defRPr sz="1500" b="0" i="0" u="none" strike="noStrike" cap="none">
                <a:solidFill>
                  <a:srgbClr val="888888"/>
                </a:solidFill>
                <a:latin typeface="Calibri"/>
                <a:ea typeface="Calibri"/>
                <a:cs typeface="Calibri"/>
                <a:sym typeface="Calibri"/>
              </a:defRPr>
            </a:lvl6pPr>
            <a:lvl7pPr marL="2056919" marR="0" lvl="6" indent="-9043" algn="ctr" rtl="0">
              <a:spcBef>
                <a:spcPts val="300"/>
              </a:spcBef>
              <a:buClr>
                <a:srgbClr val="888888"/>
              </a:buClr>
              <a:buFont typeface="Arial"/>
              <a:buNone/>
              <a:defRPr sz="1500" b="0" i="0" u="none" strike="noStrike" cap="none">
                <a:solidFill>
                  <a:srgbClr val="888888"/>
                </a:solidFill>
                <a:latin typeface="Calibri"/>
                <a:ea typeface="Calibri"/>
                <a:cs typeface="Calibri"/>
                <a:sym typeface="Calibri"/>
              </a:defRPr>
            </a:lvl7pPr>
            <a:lvl8pPr marL="2399739" marR="0" lvl="7" indent="-8963" algn="ctr" rtl="0">
              <a:spcBef>
                <a:spcPts val="300"/>
              </a:spcBef>
              <a:buClr>
                <a:srgbClr val="888888"/>
              </a:buClr>
              <a:buFont typeface="Arial"/>
              <a:buNone/>
              <a:defRPr sz="1500" b="0" i="0" u="none" strike="noStrike" cap="none">
                <a:solidFill>
                  <a:srgbClr val="888888"/>
                </a:solidFill>
                <a:latin typeface="Calibri"/>
                <a:ea typeface="Calibri"/>
                <a:cs typeface="Calibri"/>
                <a:sym typeface="Calibri"/>
              </a:defRPr>
            </a:lvl8pPr>
            <a:lvl9pPr marL="2742557" marR="0" lvl="8" indent="-8882" algn="ctr" rtl="0">
              <a:spcBef>
                <a:spcPts val="300"/>
              </a:spcBef>
              <a:buClr>
                <a:srgbClr val="888888"/>
              </a:buClr>
              <a:buFont typeface="Arial"/>
              <a:buNone/>
              <a:defRPr sz="1500" b="0" i="0" u="none" strike="noStrike" cap="none">
                <a:solidFill>
                  <a:srgbClr val="888888"/>
                </a:solidFill>
                <a:latin typeface="Calibri"/>
                <a:ea typeface="Calibri"/>
                <a:cs typeface="Calibri"/>
                <a:sym typeface="Calibri"/>
              </a:defRPr>
            </a:lvl9pPr>
          </a:lstStyle>
          <a:p>
            <a:r>
              <a:rPr lang="en-US"/>
              <a:t>Click to edit Master subtitle style</a:t>
            </a:r>
            <a:endParaRPr dirty="0"/>
          </a:p>
        </p:txBody>
      </p:sp>
      <p:pic>
        <p:nvPicPr>
          <p:cNvPr id="19" name="Shape 27" descr="http://dese.mo.gov/comm/images/DESE-color.png">
            <a:extLst>
              <a:ext uri="{FF2B5EF4-FFF2-40B4-BE49-F238E27FC236}">
                <a16:creationId xmlns:a16="http://schemas.microsoft.com/office/drawing/2014/main" id="{D4FCCFFA-E1E2-45AB-A307-8BCC93AF5F2D}"/>
              </a:ext>
            </a:extLst>
          </p:cNvPr>
          <p:cNvPicPr preferRelativeResize="0"/>
          <p:nvPr/>
        </p:nvPicPr>
        <p:blipFill rotWithShape="1">
          <a:blip r:embed="rId2">
            <a:alphaModFix/>
          </a:blip>
          <a:srcRect/>
          <a:stretch/>
        </p:blipFill>
        <p:spPr>
          <a:xfrm>
            <a:off x="155148" y="6137413"/>
            <a:ext cx="1652975" cy="596785"/>
          </a:xfrm>
          <a:prstGeom prst="rect">
            <a:avLst/>
          </a:prstGeom>
          <a:noFill/>
          <a:ln>
            <a:noFill/>
          </a:ln>
        </p:spPr>
      </p:pic>
      <p:pic>
        <p:nvPicPr>
          <p:cNvPr id="20" name="Picture 19">
            <a:extLst>
              <a:ext uri="{FF2B5EF4-FFF2-40B4-BE49-F238E27FC236}">
                <a16:creationId xmlns:a16="http://schemas.microsoft.com/office/drawing/2014/main" id="{68081AE0-655D-474B-A4AD-AA3F6D8D7F9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911276" y="6233790"/>
            <a:ext cx="1511160" cy="500408"/>
          </a:xfrm>
          <a:prstGeom prst="rect">
            <a:avLst/>
          </a:prstGeom>
        </p:spPr>
      </p:pic>
      <p:pic>
        <p:nvPicPr>
          <p:cNvPr id="21" name="Picture 20">
            <a:extLst>
              <a:ext uri="{FF2B5EF4-FFF2-40B4-BE49-F238E27FC236}">
                <a16:creationId xmlns:a16="http://schemas.microsoft.com/office/drawing/2014/main" id="{394031AD-F17D-4A65-8763-C2ABD9D2DF8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737702" y="6346834"/>
            <a:ext cx="2270591" cy="387364"/>
          </a:xfrm>
          <a:prstGeom prst="rect">
            <a:avLst/>
          </a:prstGeom>
        </p:spPr>
      </p:pic>
      <p:pic>
        <p:nvPicPr>
          <p:cNvPr id="22" name="Picture 21">
            <a:extLst>
              <a:ext uri="{FF2B5EF4-FFF2-40B4-BE49-F238E27FC236}">
                <a16:creationId xmlns:a16="http://schemas.microsoft.com/office/drawing/2014/main" id="{D0362EF2-6A51-4E15-B364-530A06DE718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525589" y="6344144"/>
            <a:ext cx="3108960" cy="390054"/>
          </a:xfrm>
          <a:prstGeom prst="rect">
            <a:avLst/>
          </a:prstGeom>
        </p:spPr>
      </p:pic>
      <p:sp>
        <p:nvSpPr>
          <p:cNvPr id="17" name="Rounded Rectangle 15">
            <a:extLst>
              <a:ext uri="{FF2B5EF4-FFF2-40B4-BE49-F238E27FC236}">
                <a16:creationId xmlns:a16="http://schemas.microsoft.com/office/drawing/2014/main" id="{5DA16EF1-197A-4B0C-832A-D90CEC9AAA3E}"/>
              </a:ext>
            </a:extLst>
          </p:cNvPr>
          <p:cNvSpPr/>
          <p:nvPr userDrawn="1"/>
        </p:nvSpPr>
        <p:spPr>
          <a:xfrm>
            <a:off x="7950193" y="114292"/>
            <a:ext cx="990616" cy="99061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pic>
        <p:nvPicPr>
          <p:cNvPr id="23" name="Picture 22">
            <a:extLst>
              <a:ext uri="{FF2B5EF4-FFF2-40B4-BE49-F238E27FC236}">
                <a16:creationId xmlns:a16="http://schemas.microsoft.com/office/drawing/2014/main" id="{8134154D-9D6A-474B-8161-010D1C8AAC60}"/>
              </a:ext>
            </a:extLst>
          </p:cNvPr>
          <p:cNvPicPr>
            <a:picLocks noChangeAspect="1"/>
          </p:cNvPicPr>
          <p:nvPr userDrawn="1"/>
        </p:nvPicPr>
        <p:blipFill>
          <a:blip r:embed="rId6"/>
          <a:stretch>
            <a:fillRect/>
          </a:stretch>
        </p:blipFill>
        <p:spPr>
          <a:xfrm>
            <a:off x="7964259" y="49367"/>
            <a:ext cx="990616" cy="1056657"/>
          </a:xfrm>
          <a:prstGeom prst="rect">
            <a:avLst/>
          </a:prstGeom>
        </p:spPr>
      </p:pic>
      <p:sp>
        <p:nvSpPr>
          <p:cNvPr id="16" name="Shape 25">
            <a:extLst>
              <a:ext uri="{FF2B5EF4-FFF2-40B4-BE49-F238E27FC236}">
                <a16:creationId xmlns:a16="http://schemas.microsoft.com/office/drawing/2014/main" id="{96EFE0C0-816C-4440-9335-C3CE16871E3E}"/>
              </a:ext>
            </a:extLst>
          </p:cNvPr>
          <p:cNvSpPr txBox="1"/>
          <p:nvPr userDrawn="1"/>
        </p:nvSpPr>
        <p:spPr>
          <a:xfrm>
            <a:off x="92893" y="5632873"/>
            <a:ext cx="8915400" cy="414564"/>
          </a:xfrm>
          <a:prstGeom prst="rect">
            <a:avLst/>
          </a:prstGeom>
          <a:noFill/>
          <a:ln>
            <a:noFill/>
          </a:ln>
        </p:spPr>
        <p:txBody>
          <a:bodyPr wrap="square" lIns="68550" tIns="34275" rIns="68550" bIns="3427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rtl="0">
              <a:spcBef>
                <a:spcPts val="0"/>
              </a:spcBef>
              <a:spcAft>
                <a:spcPts val="0"/>
              </a:spcAft>
              <a:buSzPct val="25000"/>
              <a:buNone/>
            </a:pPr>
            <a:r>
              <a:rPr lang="en-US" sz="950" i="1" dirty="0">
                <a:solidFill>
                  <a:schemeClr val="bg1"/>
                </a:solidFill>
                <a:latin typeface="Tw Cen MT" panose="020B0602020104020603" pitchFamily="34" charset="0"/>
                <a:ea typeface="Questrial"/>
                <a:cs typeface="Questrial"/>
                <a:sym typeface="Questrial"/>
              </a:rPr>
              <a:t>The contents of this presentation were developed under a grant from the US Department of Education to the Missouri Department of Elementary and Secondary Education (#H323A120018). However, these contents do not necessarily represent the policy of the US Department of Education, and you should not assume endorsement by the Federal Government. </a:t>
            </a:r>
          </a:p>
        </p:txBody>
      </p:sp>
    </p:spTree>
    <p:extLst>
      <p:ext uri="{BB962C8B-B14F-4D97-AF65-F5344CB8AC3E}">
        <p14:creationId xmlns:p14="http://schemas.microsoft.com/office/powerpoint/2010/main" val="1353898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BE1869B7-C055-44E0-B080-24414D7344AC}" type="datetimeFigureOut">
              <a:rPr lang="en-US" smtClean="0"/>
              <a:t>9/1/2022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75B52-1FC7-486F-96F7-BA8DCC9DDEFC}" type="slidenum">
              <a:rPr lang="en-US" smtClean="0"/>
              <a:t>‹#›</a:t>
            </a:fld>
            <a:endParaRPr lang="en-US"/>
          </a:p>
        </p:txBody>
      </p:sp>
    </p:spTree>
    <p:extLst>
      <p:ext uri="{BB962C8B-B14F-4D97-AF65-F5344CB8AC3E}">
        <p14:creationId xmlns:p14="http://schemas.microsoft.com/office/powerpoint/2010/main" val="42405439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1869B7-C055-44E0-B080-24414D7344AC}" type="datetimeFigureOut">
              <a:rPr lang="en-US" smtClean="0"/>
              <a:t>9/1/2022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75B52-1FC7-486F-96F7-BA8DCC9DDEFC}" type="slidenum">
              <a:rPr lang="en-US" smtClean="0"/>
              <a:t>‹#›</a:t>
            </a:fld>
            <a:endParaRPr lang="en-US"/>
          </a:p>
        </p:txBody>
      </p:sp>
    </p:spTree>
    <p:extLst>
      <p:ext uri="{BB962C8B-B14F-4D97-AF65-F5344CB8AC3E}">
        <p14:creationId xmlns:p14="http://schemas.microsoft.com/office/powerpoint/2010/main" val="13461038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0"/>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5"/>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E1869B7-C055-44E0-B080-24414D7344AC}" type="datetimeFigureOut">
              <a:rPr lang="en-US" smtClean="0"/>
              <a:t>9/1/2022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75B52-1FC7-486F-96F7-BA8DCC9DDEFC}" type="slidenum">
              <a:rPr lang="en-US" smtClean="0"/>
              <a:t>‹#›</a:t>
            </a:fld>
            <a:endParaRPr lang="en-US"/>
          </a:p>
        </p:txBody>
      </p:sp>
    </p:spTree>
    <p:extLst>
      <p:ext uri="{BB962C8B-B14F-4D97-AF65-F5344CB8AC3E}">
        <p14:creationId xmlns:p14="http://schemas.microsoft.com/office/powerpoint/2010/main" val="139846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q_Title and Content">
    <p:spTree>
      <p:nvGrpSpPr>
        <p:cNvPr id="1" name="Shape 17"/>
        <p:cNvGrpSpPr/>
        <p:nvPr/>
      </p:nvGrpSpPr>
      <p:grpSpPr>
        <a:xfrm>
          <a:off x="0" y="0"/>
          <a:ext cx="0" cy="0"/>
          <a:chOff x="0" y="0"/>
          <a:chExt cx="0" cy="0"/>
        </a:xfrm>
      </p:grpSpPr>
      <p:sp>
        <p:nvSpPr>
          <p:cNvPr id="19" name="Shape 19"/>
          <p:cNvSpPr txBox="1">
            <a:spLocks noGrp="1"/>
          </p:cNvSpPr>
          <p:nvPr>
            <p:ph type="title"/>
          </p:nvPr>
        </p:nvSpPr>
        <p:spPr>
          <a:xfrm>
            <a:off x="457200" y="601664"/>
            <a:ext cx="8229600" cy="1096961"/>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4400" b="0" i="0" u="none" strike="noStrike" cap="none">
                <a:solidFill>
                  <a:schemeClr val="accent2"/>
                </a:solidFill>
                <a:latin typeface="Tw Cen MT" panose="020B0602020104020603" pitchFamily="34" charset="0"/>
                <a:ea typeface="Tw Cen MT" panose="020B0602020104020603" pitchFamily="34" charset="0"/>
                <a:cs typeface="Tw Cen MT" panose="020B0602020104020603" pitchFamily="34" charset="0"/>
                <a:sym typeface="Questrial"/>
              </a:defRPr>
            </a:lvl1pPr>
            <a:lvl2pPr marL="0" marR="0" lvl="1"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2pPr>
            <a:lvl3pPr marL="0" marR="0" lvl="2"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3pPr>
            <a:lvl4pPr marL="0" marR="0" lvl="3"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4pPr>
            <a:lvl5pPr marL="0" marR="0" lvl="4"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5pPr>
            <a:lvl6pPr marL="342819" marR="0" lvl="5" indent="-9444" algn="ctr" rtl="0">
              <a:spcBef>
                <a:spcPts val="0"/>
              </a:spcBef>
              <a:spcAft>
                <a:spcPts val="0"/>
              </a:spcAft>
              <a:buNone/>
              <a:defRPr sz="3300" b="0" i="0" u="none" strike="noStrike" cap="none">
                <a:solidFill>
                  <a:schemeClr val="dk2"/>
                </a:solidFill>
                <a:latin typeface="Questrial"/>
                <a:ea typeface="Questrial"/>
                <a:cs typeface="Questrial"/>
                <a:sym typeface="Questrial"/>
              </a:defRPr>
            </a:lvl6pPr>
            <a:lvl7pPr marL="685639" marR="0" lvl="6" indent="-9364" algn="ctr" rtl="0">
              <a:spcBef>
                <a:spcPts val="0"/>
              </a:spcBef>
              <a:spcAft>
                <a:spcPts val="0"/>
              </a:spcAft>
              <a:buNone/>
              <a:defRPr sz="3300" b="0" i="0" u="none" strike="noStrike" cap="none">
                <a:solidFill>
                  <a:schemeClr val="dk2"/>
                </a:solidFill>
                <a:latin typeface="Questrial"/>
                <a:ea typeface="Questrial"/>
                <a:cs typeface="Questrial"/>
                <a:sym typeface="Questrial"/>
              </a:defRPr>
            </a:lvl7pPr>
            <a:lvl8pPr marL="1028459" marR="0" lvl="7" indent="-9284" algn="ctr" rtl="0">
              <a:spcBef>
                <a:spcPts val="0"/>
              </a:spcBef>
              <a:spcAft>
                <a:spcPts val="0"/>
              </a:spcAft>
              <a:buNone/>
              <a:defRPr sz="3300" b="0" i="0" u="none" strike="noStrike" cap="none">
                <a:solidFill>
                  <a:schemeClr val="dk2"/>
                </a:solidFill>
                <a:latin typeface="Questrial"/>
                <a:ea typeface="Questrial"/>
                <a:cs typeface="Questrial"/>
                <a:sym typeface="Questrial"/>
              </a:defRPr>
            </a:lvl8pPr>
            <a:lvl9pPr marL="1371280" marR="0" lvl="8" indent="-9205" algn="ctr" rtl="0">
              <a:spcBef>
                <a:spcPts val="0"/>
              </a:spcBef>
              <a:spcAft>
                <a:spcPts val="0"/>
              </a:spcAft>
              <a:buNone/>
              <a:defRPr sz="3300" b="0" i="0" u="none" strike="noStrike" cap="none">
                <a:solidFill>
                  <a:schemeClr val="dk2"/>
                </a:solidFill>
                <a:latin typeface="Questrial"/>
                <a:ea typeface="Questrial"/>
                <a:cs typeface="Questrial"/>
                <a:sym typeface="Questrial"/>
              </a:defRPr>
            </a:lvl9pPr>
          </a:lstStyle>
          <a:p>
            <a:r>
              <a:rPr lang="en-US"/>
              <a:t>Click to edit Master title style</a:t>
            </a:r>
            <a:endParaRPr dirty="0"/>
          </a:p>
        </p:txBody>
      </p:sp>
      <p:sp>
        <p:nvSpPr>
          <p:cNvPr id="4" name="Shape 20"/>
          <p:cNvSpPr txBox="1">
            <a:spLocks/>
          </p:cNvSpPr>
          <p:nvPr/>
        </p:nvSpPr>
        <p:spPr>
          <a:xfrm>
            <a:off x="457200" y="1828805"/>
            <a:ext cx="8229600" cy="3962396"/>
          </a:xfrm>
          <a:prstGeom prst="rect">
            <a:avLst/>
          </a:prstGeom>
          <a:noFill/>
          <a:ln>
            <a:noFill/>
          </a:ln>
        </p:spPr>
        <p:txBody>
          <a:bodyPr wrap="square" lIns="68569" tIns="68569" rIns="68569" bIns="68569" anchor="t" anchorCtr="0"/>
          <a:lstStyle>
            <a:defPPr marR="0" lvl="0" algn="l" rtl="0">
              <a:lnSpc>
                <a:spcPct val="100000"/>
              </a:lnSpc>
              <a:spcBef>
                <a:spcPts val="0"/>
              </a:spcBef>
              <a:spcAft>
                <a:spcPts val="0"/>
              </a:spcAft>
            </a:defPPr>
            <a:lvl1pPr marL="342820" marR="0" lvl="0" indent="-139619" algn="l" rtl="0" eaLnBrk="1" hangingPunct="1">
              <a:lnSpc>
                <a:spcPct val="100000"/>
              </a:lnSpc>
              <a:spcBef>
                <a:spcPts val="640"/>
              </a:spcBef>
              <a:spcAft>
                <a:spcPts val="0"/>
              </a:spcAft>
              <a:buClr>
                <a:schemeClr val="accent2"/>
              </a:buClr>
              <a:buSzPct val="100000"/>
              <a:buFont typeface="Noto Sans Symbols"/>
              <a:buChar char="❑"/>
              <a:defRPr sz="3200" b="0" i="0" u="none" strike="noStrike" cap="none">
                <a:solidFill>
                  <a:schemeClr val="dk1"/>
                </a:solidFill>
                <a:latin typeface="Tw Cen MT" panose="020B0602020104020603" pitchFamily="34" charset="0"/>
                <a:ea typeface="Tw Cen MT" panose="020B0602020104020603" pitchFamily="34" charset="0"/>
                <a:cs typeface="Tw Cen MT" panose="020B0602020104020603" pitchFamily="34" charset="0"/>
                <a:sym typeface="Questrial"/>
              </a:defRPr>
            </a:lvl1pPr>
            <a:lvl2pPr marL="742776" marR="0" lvl="1" indent="-120475" algn="l" rtl="0" eaLnBrk="1" hangingPunct="1">
              <a:lnSpc>
                <a:spcPct val="100000"/>
              </a:lnSpc>
              <a:spcBef>
                <a:spcPts val="560"/>
              </a:spcBef>
              <a:spcAft>
                <a:spcPts val="0"/>
              </a:spcAft>
              <a:buClr>
                <a:schemeClr val="accent3"/>
              </a:buClr>
              <a:buSzPct val="100000"/>
              <a:buFont typeface="Noto Sans Symbols"/>
              <a:buChar char="❑"/>
              <a:defRPr sz="2800" b="0" i="0" u="none" strike="noStrike" cap="none">
                <a:solidFill>
                  <a:schemeClr val="dk1"/>
                </a:solidFill>
                <a:latin typeface="Questrial"/>
                <a:ea typeface="Questrial"/>
                <a:cs typeface="Questrial"/>
                <a:sym typeface="Questrial"/>
              </a:defRPr>
            </a:lvl2pPr>
            <a:lvl3pPr marL="1142733" marR="0" lvl="2" indent="-88632" algn="l" rtl="0" eaLnBrk="1" hangingPunct="1">
              <a:lnSpc>
                <a:spcPct val="100000"/>
              </a:lnSpc>
              <a:spcBef>
                <a:spcPts val="480"/>
              </a:spcBef>
              <a:spcAft>
                <a:spcPts val="0"/>
              </a:spcAft>
              <a:buClr>
                <a:schemeClr val="accent2"/>
              </a:buClr>
              <a:buSzPct val="100000"/>
              <a:buFont typeface="Noto Sans Symbols"/>
              <a:buChar char="❑"/>
              <a:defRPr sz="2400" b="0" i="0" u="none" strike="noStrike" cap="none">
                <a:solidFill>
                  <a:schemeClr val="dk1"/>
                </a:solidFill>
                <a:latin typeface="Questrial"/>
                <a:ea typeface="Questrial"/>
                <a:cs typeface="Questrial"/>
                <a:sym typeface="Questrial"/>
              </a:defRPr>
            </a:lvl3pPr>
            <a:lvl4pPr marL="1599825" marR="0" lvl="3" indent="-113925" algn="l" rtl="0" eaLnBrk="1" hangingPunct="1">
              <a:lnSpc>
                <a:spcPct val="100000"/>
              </a:lnSpc>
              <a:spcBef>
                <a:spcPts val="400"/>
              </a:spcBef>
              <a:spcAft>
                <a:spcPts val="0"/>
              </a:spcAft>
              <a:buClr>
                <a:schemeClr val="accent2"/>
              </a:buClr>
              <a:buSzPct val="100000"/>
              <a:buFont typeface="Noto Sans Symbols"/>
              <a:buChar char="❑"/>
              <a:defRPr sz="2000" b="0" i="0" u="none" strike="noStrike" cap="none">
                <a:solidFill>
                  <a:schemeClr val="dk1"/>
                </a:solidFill>
                <a:latin typeface="Questrial"/>
                <a:ea typeface="Questrial"/>
                <a:cs typeface="Questrial"/>
                <a:sym typeface="Questrial"/>
              </a:defRPr>
            </a:lvl4pPr>
            <a:lvl5pPr marL="2056919" marR="0" lvl="4" indent="-113819" algn="l" rtl="0" eaLnBrk="1" hangingPunct="1">
              <a:lnSpc>
                <a:spcPct val="100000"/>
              </a:lnSpc>
              <a:spcBef>
                <a:spcPts val="400"/>
              </a:spcBef>
              <a:spcAft>
                <a:spcPts val="0"/>
              </a:spcAft>
              <a:buClr>
                <a:schemeClr val="accent2"/>
              </a:buClr>
              <a:buSzPct val="100000"/>
              <a:buFont typeface="Noto Sans Symbols"/>
              <a:buChar char="❑"/>
              <a:defRPr sz="2000" b="0" i="0" u="none" strike="noStrike" cap="none">
                <a:solidFill>
                  <a:schemeClr val="dk1"/>
                </a:solidFill>
                <a:latin typeface="Questrial"/>
                <a:ea typeface="Questrial"/>
                <a:cs typeface="Questrial"/>
                <a:sym typeface="Questrial"/>
              </a:defRPr>
            </a:lvl5pPr>
            <a:lvl6pPr marL="2514012" marR="0" lvl="5" indent="-113712" algn="l" rtl="0" eaLnBrk="1" hangingPunct="1">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106" marR="0" lvl="6" indent="-113606" algn="l" rtl="0" eaLnBrk="1" hangingPunct="1">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198" marR="0" lvl="7" indent="-113498" algn="l" rtl="0" eaLnBrk="1" hangingPunct="1">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5292" marR="0" lvl="8" indent="-113391" algn="l" rtl="0" eaLnBrk="1" hangingPunct="1">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lang="en-US" sz="1500" dirty="0">
              <a:latin typeface="Tw Cen MT" panose="020B0602020104020603" pitchFamily="34" charset="0"/>
            </a:endParaRPr>
          </a:p>
        </p:txBody>
      </p:sp>
    </p:spTree>
    <p:extLst>
      <p:ext uri="{BB962C8B-B14F-4D97-AF65-F5344CB8AC3E}">
        <p14:creationId xmlns:p14="http://schemas.microsoft.com/office/powerpoint/2010/main" val="33917065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E1869B7-C055-44E0-B080-24414D7344AC}" type="datetimeFigureOut">
              <a:rPr lang="en-US" smtClean="0"/>
              <a:t>9/1/2022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75B52-1FC7-486F-96F7-BA8DCC9DDEFC}" type="slidenum">
              <a:rPr lang="en-US" smtClean="0"/>
              <a:t>‹#›</a:t>
            </a:fld>
            <a:endParaRPr lang="en-US"/>
          </a:p>
        </p:txBody>
      </p:sp>
    </p:spTree>
    <p:extLst>
      <p:ext uri="{BB962C8B-B14F-4D97-AF65-F5344CB8AC3E}">
        <p14:creationId xmlns:p14="http://schemas.microsoft.com/office/powerpoint/2010/main" val="3128065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7"/>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9" y="1681163"/>
            <a:ext cx="386873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30239"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E1869B7-C055-44E0-B080-24414D7344AC}" type="datetimeFigureOut">
              <a:rPr lang="en-US" smtClean="0"/>
              <a:t>9/1/2022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D75B52-1FC7-486F-96F7-BA8DCC9DDEFC}" type="slidenum">
              <a:rPr lang="en-US" smtClean="0"/>
              <a:t>‹#›</a:t>
            </a:fld>
            <a:endParaRPr lang="en-US"/>
          </a:p>
        </p:txBody>
      </p:sp>
    </p:spTree>
    <p:extLst>
      <p:ext uri="{BB962C8B-B14F-4D97-AF65-F5344CB8AC3E}">
        <p14:creationId xmlns:p14="http://schemas.microsoft.com/office/powerpoint/2010/main" val="37590758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E1869B7-C055-44E0-B080-24414D7344AC}" type="datetimeFigureOut">
              <a:rPr lang="en-US" smtClean="0"/>
              <a:t>9/1/2022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D75B52-1FC7-486F-96F7-BA8DCC9DDEFC}" type="slidenum">
              <a:rPr lang="en-US" smtClean="0"/>
              <a:t>‹#›</a:t>
            </a:fld>
            <a:endParaRPr lang="en-US"/>
          </a:p>
        </p:txBody>
      </p:sp>
    </p:spTree>
    <p:extLst>
      <p:ext uri="{BB962C8B-B14F-4D97-AF65-F5344CB8AC3E}">
        <p14:creationId xmlns:p14="http://schemas.microsoft.com/office/powerpoint/2010/main" val="21987986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1869B7-C055-44E0-B080-24414D7344AC}" type="datetimeFigureOut">
              <a:rPr lang="en-US" smtClean="0"/>
              <a:t>9/1/2022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D75B52-1FC7-486F-96F7-BA8DCC9DDEFC}" type="slidenum">
              <a:rPr lang="en-US" smtClean="0"/>
              <a:t>‹#›</a:t>
            </a:fld>
            <a:endParaRPr lang="en-US"/>
          </a:p>
        </p:txBody>
      </p:sp>
    </p:spTree>
    <p:extLst>
      <p:ext uri="{BB962C8B-B14F-4D97-AF65-F5344CB8AC3E}">
        <p14:creationId xmlns:p14="http://schemas.microsoft.com/office/powerpoint/2010/main" val="12531538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200"/>
            <a:ext cx="2949575"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788" y="987427"/>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2057400"/>
            <a:ext cx="2949575"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BE1869B7-C055-44E0-B080-24414D7344AC}" type="datetimeFigureOut">
              <a:rPr lang="en-US" smtClean="0"/>
              <a:t>9/1/2022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75B52-1FC7-486F-96F7-BA8DCC9DDEFC}" type="slidenum">
              <a:rPr lang="en-US" smtClean="0"/>
              <a:t>‹#›</a:t>
            </a:fld>
            <a:endParaRPr lang="en-US"/>
          </a:p>
        </p:txBody>
      </p:sp>
    </p:spTree>
    <p:extLst>
      <p:ext uri="{BB962C8B-B14F-4D97-AF65-F5344CB8AC3E}">
        <p14:creationId xmlns:p14="http://schemas.microsoft.com/office/powerpoint/2010/main" val="42173407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200"/>
            <a:ext cx="2949575"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788" y="987427"/>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30239" y="2057400"/>
            <a:ext cx="2949575"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BE1869B7-C055-44E0-B080-24414D7344AC}" type="datetimeFigureOut">
              <a:rPr lang="en-US" smtClean="0"/>
              <a:t>9/1/2022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75B52-1FC7-486F-96F7-BA8DCC9DDEFC}" type="slidenum">
              <a:rPr lang="en-US" smtClean="0"/>
              <a:t>‹#›</a:t>
            </a:fld>
            <a:endParaRPr lang="en-US"/>
          </a:p>
        </p:txBody>
      </p:sp>
    </p:spTree>
    <p:extLst>
      <p:ext uri="{BB962C8B-B14F-4D97-AF65-F5344CB8AC3E}">
        <p14:creationId xmlns:p14="http://schemas.microsoft.com/office/powerpoint/2010/main" val="16874831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1869B7-C055-44E0-B080-24414D7344AC}" type="datetimeFigureOut">
              <a:rPr lang="en-US" smtClean="0"/>
              <a:t>9/1/2022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75B52-1FC7-486F-96F7-BA8DCC9DDEFC}" type="slidenum">
              <a:rPr lang="en-US" smtClean="0"/>
              <a:t>‹#›</a:t>
            </a:fld>
            <a:endParaRPr lang="en-US"/>
          </a:p>
        </p:txBody>
      </p:sp>
    </p:spTree>
    <p:extLst>
      <p:ext uri="{BB962C8B-B14F-4D97-AF65-F5344CB8AC3E}">
        <p14:creationId xmlns:p14="http://schemas.microsoft.com/office/powerpoint/2010/main" val="11307327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1869B7-C055-44E0-B080-24414D7344AC}" type="datetimeFigureOut">
              <a:rPr lang="en-US" smtClean="0"/>
              <a:t>9/1/2022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75B52-1FC7-486F-96F7-BA8DCC9DDEFC}" type="slidenum">
              <a:rPr lang="en-US" smtClean="0"/>
              <a:t>‹#›</a:t>
            </a:fld>
            <a:endParaRPr lang="en-US"/>
          </a:p>
        </p:txBody>
      </p:sp>
    </p:spTree>
    <p:extLst>
      <p:ext uri="{BB962C8B-B14F-4D97-AF65-F5344CB8AC3E}">
        <p14:creationId xmlns:p14="http://schemas.microsoft.com/office/powerpoint/2010/main" val="17965864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Shape 17"/>
        <p:cNvGrpSpPr/>
        <p:nvPr/>
      </p:nvGrpSpPr>
      <p:grpSpPr>
        <a:xfrm>
          <a:off x="0" y="0"/>
          <a:ext cx="0" cy="0"/>
          <a:chOff x="0" y="0"/>
          <a:chExt cx="0" cy="0"/>
        </a:xfrm>
      </p:grpSpPr>
      <p:sp>
        <p:nvSpPr>
          <p:cNvPr id="20" name="Shape 20"/>
          <p:cNvSpPr txBox="1">
            <a:spLocks noGrp="1"/>
          </p:cNvSpPr>
          <p:nvPr>
            <p:ph type="body" idx="1"/>
          </p:nvPr>
        </p:nvSpPr>
        <p:spPr>
          <a:xfrm>
            <a:off x="457200" y="1828805"/>
            <a:ext cx="8229600" cy="3962396"/>
          </a:xfrm>
          <a:prstGeom prst="rect">
            <a:avLst/>
          </a:prstGeom>
          <a:noFill/>
          <a:ln>
            <a:noFill/>
          </a:ln>
        </p:spPr>
        <p:txBody>
          <a:bodyPr wrap="square" lIns="91425" tIns="91425" rIns="91425" bIns="91425" anchor="t" anchorCtr="0"/>
          <a:lstStyle>
            <a:lvl1pPr marL="457200" marR="0" lvl="0" indent="-365760" algn="l" rtl="0">
              <a:spcBef>
                <a:spcPts val="600"/>
              </a:spcBef>
              <a:spcAft>
                <a:spcPts val="0"/>
              </a:spcAft>
              <a:buClr>
                <a:schemeClr val="accent3"/>
              </a:buClr>
              <a:buSzPct val="100000"/>
              <a:buFont typeface="Wingdings" panose="05000000000000000000" pitchFamily="2" charset="2"/>
              <a:buChar char="§"/>
              <a:defRPr sz="2400" b="0" i="0" u="none" strike="noStrike" cap="none">
                <a:solidFill>
                  <a:schemeClr val="dk1"/>
                </a:solidFill>
                <a:latin typeface="Tw Cen MT" panose="020B0602020104020603" pitchFamily="34" charset="0"/>
                <a:ea typeface="Tw Cen MT" panose="020B0602020104020603" pitchFamily="34" charset="0"/>
                <a:cs typeface="Tw Cen MT" panose="020B0602020104020603" pitchFamily="34" charset="0"/>
                <a:sym typeface="Questrial"/>
              </a:defRPr>
            </a:lvl1pPr>
            <a:lvl2pPr marL="557082" marR="0" lvl="1" indent="-365760" algn="l" rtl="0">
              <a:spcBef>
                <a:spcPts val="600"/>
              </a:spcBef>
              <a:spcAft>
                <a:spcPts val="0"/>
              </a:spcAft>
              <a:buClr>
                <a:schemeClr val="accent3"/>
              </a:buClr>
              <a:buSzPct val="100000"/>
              <a:buFont typeface="Arial" panose="020B0604020202020204" pitchFamily="34" charset="0"/>
              <a:buChar char="•"/>
              <a:defRPr sz="2100" b="0" i="0" u="none" strike="noStrike" cap="none">
                <a:solidFill>
                  <a:schemeClr val="dk1"/>
                </a:solidFill>
                <a:latin typeface="Tw Cen MT" panose="020B0602020104020603" pitchFamily="34" charset="0"/>
                <a:ea typeface="Tw Cen MT" panose="020B0602020104020603" pitchFamily="34" charset="0"/>
                <a:cs typeface="Tw Cen MT" panose="020B0602020104020603" pitchFamily="34" charset="0"/>
                <a:sym typeface="Questrial"/>
              </a:defRPr>
            </a:lvl2pPr>
            <a:lvl3pPr marL="857050" marR="0" lvl="2" indent="-66474" algn="l" rtl="0">
              <a:spcBef>
                <a:spcPts val="360"/>
              </a:spcBef>
              <a:spcAft>
                <a:spcPts val="0"/>
              </a:spcAft>
              <a:buClr>
                <a:schemeClr val="accent6"/>
              </a:buClr>
              <a:buSzPct val="100000"/>
              <a:buFont typeface="Wingdings" panose="05000000000000000000" pitchFamily="2" charset="2"/>
              <a:buChar char="§"/>
              <a:defRPr sz="1800" b="0" i="0" u="none" strike="noStrike" cap="none">
                <a:solidFill>
                  <a:schemeClr val="dk1"/>
                </a:solidFill>
                <a:latin typeface="Tw Cen MT" panose="020B0602020104020603" pitchFamily="34" charset="0"/>
                <a:ea typeface="Tw Cen MT" panose="020B0602020104020603" pitchFamily="34" charset="0"/>
                <a:cs typeface="Tw Cen MT" panose="020B0602020104020603" pitchFamily="34" charset="0"/>
                <a:sym typeface="Questrial"/>
              </a:defRPr>
            </a:lvl3pPr>
            <a:lvl4pPr marL="1199869" marR="0" lvl="3" indent="-85444" algn="l" rtl="0">
              <a:spcBef>
                <a:spcPts val="300"/>
              </a:spcBef>
              <a:spcAft>
                <a:spcPts val="0"/>
              </a:spcAft>
              <a:buClr>
                <a:schemeClr val="accent6"/>
              </a:buClr>
              <a:buSzPct val="100000"/>
              <a:buFont typeface="Arial" panose="020B0604020202020204" pitchFamily="34" charset="0"/>
              <a:buChar char="•"/>
              <a:defRPr sz="1500" b="0" i="0" u="none" strike="noStrike" cap="none">
                <a:solidFill>
                  <a:schemeClr val="dk1"/>
                </a:solidFill>
                <a:latin typeface="Tw Cen MT" panose="020B0602020104020603" pitchFamily="34" charset="0"/>
                <a:ea typeface="Tw Cen MT" panose="020B0602020104020603" pitchFamily="34" charset="0"/>
                <a:cs typeface="Tw Cen MT" panose="020B0602020104020603" pitchFamily="34" charset="0"/>
                <a:sym typeface="Questrial"/>
              </a:defRPr>
            </a:lvl4pPr>
            <a:lvl5pPr marL="1714500" marR="0" lvl="4" indent="-257175" algn="l" rtl="0">
              <a:spcBef>
                <a:spcPts val="300"/>
              </a:spcBef>
              <a:spcAft>
                <a:spcPts val="0"/>
              </a:spcAft>
              <a:buClr>
                <a:schemeClr val="accent6"/>
              </a:buClr>
              <a:buSzPct val="100000"/>
              <a:buFont typeface="Wingdings" panose="05000000000000000000" pitchFamily="2" charset="2"/>
              <a:buChar char="§"/>
              <a:defRPr sz="1500" b="0" i="0" u="none" strike="noStrike" cap="none">
                <a:solidFill>
                  <a:schemeClr val="dk1"/>
                </a:solidFill>
                <a:latin typeface="Tw Cen MT" panose="020B0602020104020603" pitchFamily="34" charset="0"/>
                <a:ea typeface="Tw Cen MT" panose="020B0602020104020603" pitchFamily="34" charset="0"/>
                <a:cs typeface="Tw Cen MT" panose="020B0602020104020603" pitchFamily="34" charset="0"/>
                <a:sym typeface="Questrial"/>
              </a:defRPr>
            </a:lvl5pPr>
            <a:lvl6pPr marL="1885509" marR="0" lvl="5" indent="-85284" algn="l" rtl="0">
              <a:spcBef>
                <a:spcPts val="3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6pPr>
            <a:lvl7pPr marL="2228330" marR="0" lvl="6" indent="-85205" algn="l" rtl="0">
              <a:spcBef>
                <a:spcPts val="3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7pPr>
            <a:lvl8pPr marL="2571149" marR="0" lvl="7" indent="-85124" algn="l" rtl="0">
              <a:spcBef>
                <a:spcPts val="3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8pPr>
            <a:lvl9pPr marL="2913969" marR="0" lvl="8" indent="-85043" algn="l" rtl="0">
              <a:spcBef>
                <a:spcPts val="3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9pPr>
          </a:lstStyle>
          <a:p>
            <a:pPr lvl="0"/>
            <a:r>
              <a:rPr lang="en-US"/>
              <a:t>Edit Master text styles</a:t>
            </a:r>
          </a:p>
        </p:txBody>
      </p:sp>
      <p:sp>
        <p:nvSpPr>
          <p:cNvPr id="2" name="Title 1">
            <a:extLst>
              <a:ext uri="{FF2B5EF4-FFF2-40B4-BE49-F238E27FC236}">
                <a16:creationId xmlns:a16="http://schemas.microsoft.com/office/drawing/2014/main" id="{BB5257DF-8666-4DC6-AC99-2B961D82F695}"/>
              </a:ext>
            </a:extLst>
          </p:cNvPr>
          <p:cNvSpPr>
            <a:spLocks noGrp="1"/>
          </p:cNvSpPr>
          <p:nvPr>
            <p:ph type="title"/>
          </p:nvPr>
        </p:nvSpPr>
        <p:spPr>
          <a:xfrm>
            <a:off x="457200" y="601664"/>
            <a:ext cx="8229600" cy="1096961"/>
          </a:xfrm>
          <a:prstGeom prst="rect">
            <a:avLst/>
          </a:prstGeom>
        </p:spPr>
        <p:txBody>
          <a:bodyPr anchor="ctr"/>
          <a:lstStyle>
            <a:lvl1pPr algn="ctr">
              <a:defRPr sz="4400"/>
            </a:lvl1pPr>
          </a:lstStyle>
          <a:p>
            <a:r>
              <a:rPr lang="en-US"/>
              <a:t>Click to edit Master title style</a:t>
            </a:r>
            <a:endParaRPr lang="en-US" dirty="0"/>
          </a:p>
        </p:txBody>
      </p:sp>
    </p:spTree>
    <p:extLst>
      <p:ext uri="{BB962C8B-B14F-4D97-AF65-F5344CB8AC3E}">
        <p14:creationId xmlns:p14="http://schemas.microsoft.com/office/powerpoint/2010/main" val="33807538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q_Title and Content">
    <p:spTree>
      <p:nvGrpSpPr>
        <p:cNvPr id="1" name="Shape 17"/>
        <p:cNvGrpSpPr/>
        <p:nvPr/>
      </p:nvGrpSpPr>
      <p:grpSpPr>
        <a:xfrm>
          <a:off x="0" y="0"/>
          <a:ext cx="0" cy="0"/>
          <a:chOff x="0" y="0"/>
          <a:chExt cx="0" cy="0"/>
        </a:xfrm>
      </p:grpSpPr>
      <p:sp>
        <p:nvSpPr>
          <p:cNvPr id="19" name="Shape 19"/>
          <p:cNvSpPr txBox="1">
            <a:spLocks noGrp="1"/>
          </p:cNvSpPr>
          <p:nvPr>
            <p:ph type="title"/>
          </p:nvPr>
        </p:nvSpPr>
        <p:spPr>
          <a:xfrm>
            <a:off x="457200" y="601664"/>
            <a:ext cx="8229600" cy="1096961"/>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4400" b="0" i="0" u="none" strike="noStrike" cap="none">
                <a:solidFill>
                  <a:schemeClr val="accent2"/>
                </a:solidFill>
                <a:latin typeface="Tw Cen MT" panose="020B0602020104020603" pitchFamily="34" charset="0"/>
                <a:ea typeface="Tw Cen MT" panose="020B0602020104020603" pitchFamily="34" charset="0"/>
                <a:cs typeface="Tw Cen MT" panose="020B0602020104020603" pitchFamily="34" charset="0"/>
                <a:sym typeface="Questrial"/>
              </a:defRPr>
            </a:lvl1pPr>
            <a:lvl2pPr marL="0" marR="0" lvl="1"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2pPr>
            <a:lvl3pPr marL="0" marR="0" lvl="2"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3pPr>
            <a:lvl4pPr marL="0" marR="0" lvl="3"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4pPr>
            <a:lvl5pPr marL="0" marR="0" lvl="4"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5pPr>
            <a:lvl6pPr marL="342819" marR="0" lvl="5" indent="-9444" algn="ctr" rtl="0">
              <a:spcBef>
                <a:spcPts val="0"/>
              </a:spcBef>
              <a:spcAft>
                <a:spcPts val="0"/>
              </a:spcAft>
              <a:buNone/>
              <a:defRPr sz="3300" b="0" i="0" u="none" strike="noStrike" cap="none">
                <a:solidFill>
                  <a:schemeClr val="dk2"/>
                </a:solidFill>
                <a:latin typeface="Questrial"/>
                <a:ea typeface="Questrial"/>
                <a:cs typeface="Questrial"/>
                <a:sym typeface="Questrial"/>
              </a:defRPr>
            </a:lvl6pPr>
            <a:lvl7pPr marL="685639" marR="0" lvl="6" indent="-9364" algn="ctr" rtl="0">
              <a:spcBef>
                <a:spcPts val="0"/>
              </a:spcBef>
              <a:spcAft>
                <a:spcPts val="0"/>
              </a:spcAft>
              <a:buNone/>
              <a:defRPr sz="3300" b="0" i="0" u="none" strike="noStrike" cap="none">
                <a:solidFill>
                  <a:schemeClr val="dk2"/>
                </a:solidFill>
                <a:latin typeface="Questrial"/>
                <a:ea typeface="Questrial"/>
                <a:cs typeface="Questrial"/>
                <a:sym typeface="Questrial"/>
              </a:defRPr>
            </a:lvl7pPr>
            <a:lvl8pPr marL="1028459" marR="0" lvl="7" indent="-9284" algn="ctr" rtl="0">
              <a:spcBef>
                <a:spcPts val="0"/>
              </a:spcBef>
              <a:spcAft>
                <a:spcPts val="0"/>
              </a:spcAft>
              <a:buNone/>
              <a:defRPr sz="3300" b="0" i="0" u="none" strike="noStrike" cap="none">
                <a:solidFill>
                  <a:schemeClr val="dk2"/>
                </a:solidFill>
                <a:latin typeface="Questrial"/>
                <a:ea typeface="Questrial"/>
                <a:cs typeface="Questrial"/>
                <a:sym typeface="Questrial"/>
              </a:defRPr>
            </a:lvl8pPr>
            <a:lvl9pPr marL="1371280" marR="0" lvl="8" indent="-9205" algn="ctr" rtl="0">
              <a:spcBef>
                <a:spcPts val="0"/>
              </a:spcBef>
              <a:spcAft>
                <a:spcPts val="0"/>
              </a:spcAft>
              <a:buNone/>
              <a:defRPr sz="3300" b="0" i="0" u="none" strike="noStrike" cap="none">
                <a:solidFill>
                  <a:schemeClr val="dk2"/>
                </a:solidFill>
                <a:latin typeface="Questrial"/>
                <a:ea typeface="Questrial"/>
                <a:cs typeface="Questrial"/>
                <a:sym typeface="Questrial"/>
              </a:defRPr>
            </a:lvl9pPr>
          </a:lstStyle>
          <a:p>
            <a:r>
              <a:rPr lang="en-US"/>
              <a:t>Click to edit Master title style</a:t>
            </a:r>
            <a:endParaRPr dirty="0"/>
          </a:p>
        </p:txBody>
      </p:sp>
      <p:sp>
        <p:nvSpPr>
          <p:cNvPr id="4" name="Shape 20"/>
          <p:cNvSpPr txBox="1">
            <a:spLocks/>
          </p:cNvSpPr>
          <p:nvPr/>
        </p:nvSpPr>
        <p:spPr>
          <a:xfrm>
            <a:off x="457200" y="1828805"/>
            <a:ext cx="8229600" cy="3962396"/>
          </a:xfrm>
          <a:prstGeom prst="rect">
            <a:avLst/>
          </a:prstGeom>
          <a:noFill/>
          <a:ln>
            <a:noFill/>
          </a:ln>
        </p:spPr>
        <p:txBody>
          <a:bodyPr wrap="square" lIns="68569" tIns="68569" rIns="68569" bIns="68569" anchor="t" anchorCtr="0"/>
          <a:lstStyle>
            <a:defPPr marR="0" lvl="0" algn="l" rtl="0">
              <a:lnSpc>
                <a:spcPct val="100000"/>
              </a:lnSpc>
              <a:spcBef>
                <a:spcPts val="0"/>
              </a:spcBef>
              <a:spcAft>
                <a:spcPts val="0"/>
              </a:spcAft>
            </a:defPPr>
            <a:lvl1pPr marL="342820" marR="0" lvl="0" indent="-139619" algn="l" rtl="0" eaLnBrk="1" hangingPunct="1">
              <a:lnSpc>
                <a:spcPct val="100000"/>
              </a:lnSpc>
              <a:spcBef>
                <a:spcPts val="640"/>
              </a:spcBef>
              <a:spcAft>
                <a:spcPts val="0"/>
              </a:spcAft>
              <a:buClr>
                <a:schemeClr val="accent2"/>
              </a:buClr>
              <a:buSzPct val="100000"/>
              <a:buFont typeface="Noto Sans Symbols"/>
              <a:buChar char="❑"/>
              <a:defRPr sz="3200" b="0" i="0" u="none" strike="noStrike" cap="none">
                <a:solidFill>
                  <a:schemeClr val="dk1"/>
                </a:solidFill>
                <a:latin typeface="Tw Cen MT" panose="020B0602020104020603" pitchFamily="34" charset="0"/>
                <a:ea typeface="Tw Cen MT" panose="020B0602020104020603" pitchFamily="34" charset="0"/>
                <a:cs typeface="Tw Cen MT" panose="020B0602020104020603" pitchFamily="34" charset="0"/>
                <a:sym typeface="Questrial"/>
              </a:defRPr>
            </a:lvl1pPr>
            <a:lvl2pPr marL="742776" marR="0" lvl="1" indent="-120475" algn="l" rtl="0" eaLnBrk="1" hangingPunct="1">
              <a:lnSpc>
                <a:spcPct val="100000"/>
              </a:lnSpc>
              <a:spcBef>
                <a:spcPts val="560"/>
              </a:spcBef>
              <a:spcAft>
                <a:spcPts val="0"/>
              </a:spcAft>
              <a:buClr>
                <a:schemeClr val="accent3"/>
              </a:buClr>
              <a:buSzPct val="100000"/>
              <a:buFont typeface="Noto Sans Symbols"/>
              <a:buChar char="❑"/>
              <a:defRPr sz="2800" b="0" i="0" u="none" strike="noStrike" cap="none">
                <a:solidFill>
                  <a:schemeClr val="dk1"/>
                </a:solidFill>
                <a:latin typeface="Questrial"/>
                <a:ea typeface="Questrial"/>
                <a:cs typeface="Questrial"/>
                <a:sym typeface="Questrial"/>
              </a:defRPr>
            </a:lvl2pPr>
            <a:lvl3pPr marL="1142733" marR="0" lvl="2" indent="-88632" algn="l" rtl="0" eaLnBrk="1" hangingPunct="1">
              <a:lnSpc>
                <a:spcPct val="100000"/>
              </a:lnSpc>
              <a:spcBef>
                <a:spcPts val="480"/>
              </a:spcBef>
              <a:spcAft>
                <a:spcPts val="0"/>
              </a:spcAft>
              <a:buClr>
                <a:schemeClr val="accent2"/>
              </a:buClr>
              <a:buSzPct val="100000"/>
              <a:buFont typeface="Noto Sans Symbols"/>
              <a:buChar char="❑"/>
              <a:defRPr sz="2400" b="0" i="0" u="none" strike="noStrike" cap="none">
                <a:solidFill>
                  <a:schemeClr val="dk1"/>
                </a:solidFill>
                <a:latin typeface="Questrial"/>
                <a:ea typeface="Questrial"/>
                <a:cs typeface="Questrial"/>
                <a:sym typeface="Questrial"/>
              </a:defRPr>
            </a:lvl3pPr>
            <a:lvl4pPr marL="1599825" marR="0" lvl="3" indent="-113925" algn="l" rtl="0" eaLnBrk="1" hangingPunct="1">
              <a:lnSpc>
                <a:spcPct val="100000"/>
              </a:lnSpc>
              <a:spcBef>
                <a:spcPts val="400"/>
              </a:spcBef>
              <a:spcAft>
                <a:spcPts val="0"/>
              </a:spcAft>
              <a:buClr>
                <a:schemeClr val="accent2"/>
              </a:buClr>
              <a:buSzPct val="100000"/>
              <a:buFont typeface="Noto Sans Symbols"/>
              <a:buChar char="❑"/>
              <a:defRPr sz="2000" b="0" i="0" u="none" strike="noStrike" cap="none">
                <a:solidFill>
                  <a:schemeClr val="dk1"/>
                </a:solidFill>
                <a:latin typeface="Questrial"/>
                <a:ea typeface="Questrial"/>
                <a:cs typeface="Questrial"/>
                <a:sym typeface="Questrial"/>
              </a:defRPr>
            </a:lvl4pPr>
            <a:lvl5pPr marL="2056919" marR="0" lvl="4" indent="-113819" algn="l" rtl="0" eaLnBrk="1" hangingPunct="1">
              <a:lnSpc>
                <a:spcPct val="100000"/>
              </a:lnSpc>
              <a:spcBef>
                <a:spcPts val="400"/>
              </a:spcBef>
              <a:spcAft>
                <a:spcPts val="0"/>
              </a:spcAft>
              <a:buClr>
                <a:schemeClr val="accent2"/>
              </a:buClr>
              <a:buSzPct val="100000"/>
              <a:buFont typeface="Noto Sans Symbols"/>
              <a:buChar char="❑"/>
              <a:defRPr sz="2000" b="0" i="0" u="none" strike="noStrike" cap="none">
                <a:solidFill>
                  <a:schemeClr val="dk1"/>
                </a:solidFill>
                <a:latin typeface="Questrial"/>
                <a:ea typeface="Questrial"/>
                <a:cs typeface="Questrial"/>
                <a:sym typeface="Questrial"/>
              </a:defRPr>
            </a:lvl5pPr>
            <a:lvl6pPr marL="2514012" marR="0" lvl="5" indent="-113712" algn="l" rtl="0" eaLnBrk="1" hangingPunct="1">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106" marR="0" lvl="6" indent="-113606" algn="l" rtl="0" eaLnBrk="1" hangingPunct="1">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198" marR="0" lvl="7" indent="-113498" algn="l" rtl="0" eaLnBrk="1" hangingPunct="1">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5292" marR="0" lvl="8" indent="-113391" algn="l" rtl="0" eaLnBrk="1" hangingPunct="1">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lang="en-US" sz="1500" dirty="0">
              <a:latin typeface="Tw Cen MT" panose="020B0602020104020603" pitchFamily="34" charset="0"/>
            </a:endParaRPr>
          </a:p>
        </p:txBody>
      </p:sp>
    </p:spTree>
    <p:extLst>
      <p:ext uri="{BB962C8B-B14F-4D97-AF65-F5344CB8AC3E}">
        <p14:creationId xmlns:p14="http://schemas.microsoft.com/office/powerpoint/2010/main" val="988327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hecklist">
    <p:spTree>
      <p:nvGrpSpPr>
        <p:cNvPr id="1" name="Shape 17"/>
        <p:cNvGrpSpPr/>
        <p:nvPr/>
      </p:nvGrpSpPr>
      <p:grpSpPr>
        <a:xfrm>
          <a:off x="0" y="0"/>
          <a:ext cx="0" cy="0"/>
          <a:chOff x="0" y="0"/>
          <a:chExt cx="0" cy="0"/>
        </a:xfrm>
      </p:grpSpPr>
      <p:sp>
        <p:nvSpPr>
          <p:cNvPr id="19" name="Shape 19"/>
          <p:cNvSpPr txBox="1">
            <a:spLocks noGrp="1"/>
          </p:cNvSpPr>
          <p:nvPr>
            <p:ph type="title"/>
          </p:nvPr>
        </p:nvSpPr>
        <p:spPr>
          <a:xfrm>
            <a:off x="457200" y="601664"/>
            <a:ext cx="8229600" cy="1096961"/>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4400" b="0" i="0" u="none" strike="noStrike" cap="none">
                <a:solidFill>
                  <a:schemeClr val="accent2"/>
                </a:solidFill>
                <a:latin typeface="Tw Cen MT" panose="020B0602020104020603" pitchFamily="34" charset="0"/>
                <a:ea typeface="Tw Cen MT" panose="020B0602020104020603" pitchFamily="34" charset="0"/>
                <a:cs typeface="Tw Cen MT" panose="020B0602020104020603" pitchFamily="34" charset="0"/>
                <a:sym typeface="Questrial"/>
              </a:defRPr>
            </a:lvl1pPr>
            <a:lvl2pPr marL="0" marR="0" lvl="1"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2pPr>
            <a:lvl3pPr marL="0" marR="0" lvl="2"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3pPr>
            <a:lvl4pPr marL="0" marR="0" lvl="3"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4pPr>
            <a:lvl5pPr marL="0" marR="0" lvl="4"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5pPr>
            <a:lvl6pPr marL="342819" marR="0" lvl="5" indent="-9444" algn="ctr" rtl="0">
              <a:spcBef>
                <a:spcPts val="0"/>
              </a:spcBef>
              <a:spcAft>
                <a:spcPts val="0"/>
              </a:spcAft>
              <a:buNone/>
              <a:defRPr sz="3300" b="0" i="0" u="none" strike="noStrike" cap="none">
                <a:solidFill>
                  <a:schemeClr val="dk2"/>
                </a:solidFill>
                <a:latin typeface="Questrial"/>
                <a:ea typeface="Questrial"/>
                <a:cs typeface="Questrial"/>
                <a:sym typeface="Questrial"/>
              </a:defRPr>
            </a:lvl6pPr>
            <a:lvl7pPr marL="685639" marR="0" lvl="6" indent="-9364" algn="ctr" rtl="0">
              <a:spcBef>
                <a:spcPts val="0"/>
              </a:spcBef>
              <a:spcAft>
                <a:spcPts val="0"/>
              </a:spcAft>
              <a:buNone/>
              <a:defRPr sz="3300" b="0" i="0" u="none" strike="noStrike" cap="none">
                <a:solidFill>
                  <a:schemeClr val="dk2"/>
                </a:solidFill>
                <a:latin typeface="Questrial"/>
                <a:ea typeface="Questrial"/>
                <a:cs typeface="Questrial"/>
                <a:sym typeface="Questrial"/>
              </a:defRPr>
            </a:lvl7pPr>
            <a:lvl8pPr marL="1028459" marR="0" lvl="7" indent="-9284" algn="ctr" rtl="0">
              <a:spcBef>
                <a:spcPts val="0"/>
              </a:spcBef>
              <a:spcAft>
                <a:spcPts val="0"/>
              </a:spcAft>
              <a:buNone/>
              <a:defRPr sz="3300" b="0" i="0" u="none" strike="noStrike" cap="none">
                <a:solidFill>
                  <a:schemeClr val="dk2"/>
                </a:solidFill>
                <a:latin typeface="Questrial"/>
                <a:ea typeface="Questrial"/>
                <a:cs typeface="Questrial"/>
                <a:sym typeface="Questrial"/>
              </a:defRPr>
            </a:lvl8pPr>
            <a:lvl9pPr marL="1371280" marR="0" lvl="8" indent="-9205" algn="ctr" rtl="0">
              <a:spcBef>
                <a:spcPts val="0"/>
              </a:spcBef>
              <a:spcAft>
                <a:spcPts val="0"/>
              </a:spcAft>
              <a:buNone/>
              <a:defRPr sz="3300" b="0" i="0" u="none" strike="noStrike" cap="none">
                <a:solidFill>
                  <a:schemeClr val="dk2"/>
                </a:solidFill>
                <a:latin typeface="Questrial"/>
                <a:ea typeface="Questrial"/>
                <a:cs typeface="Questrial"/>
                <a:sym typeface="Questrial"/>
              </a:defRPr>
            </a:lvl9pPr>
          </a:lstStyle>
          <a:p>
            <a:r>
              <a:rPr lang="en-US"/>
              <a:t>Click to edit Master title style</a:t>
            </a:r>
            <a:endParaRPr dirty="0"/>
          </a:p>
        </p:txBody>
      </p:sp>
      <p:sp>
        <p:nvSpPr>
          <p:cNvPr id="4" name="Shape 20"/>
          <p:cNvSpPr txBox="1">
            <a:spLocks/>
          </p:cNvSpPr>
          <p:nvPr/>
        </p:nvSpPr>
        <p:spPr>
          <a:xfrm>
            <a:off x="457200" y="1828805"/>
            <a:ext cx="8229600" cy="3962396"/>
          </a:xfrm>
          <a:prstGeom prst="rect">
            <a:avLst/>
          </a:prstGeom>
          <a:noFill/>
          <a:ln>
            <a:noFill/>
          </a:ln>
        </p:spPr>
        <p:txBody>
          <a:bodyPr wrap="square" lIns="68569" tIns="68569" rIns="68569" bIns="68569" anchor="t" anchorCtr="0"/>
          <a:lstStyle>
            <a:defPPr marR="0" lvl="0" algn="l" rtl="0">
              <a:lnSpc>
                <a:spcPct val="100000"/>
              </a:lnSpc>
              <a:spcBef>
                <a:spcPts val="0"/>
              </a:spcBef>
              <a:spcAft>
                <a:spcPts val="0"/>
              </a:spcAft>
            </a:defPPr>
            <a:lvl1pPr marL="342820" marR="0" lvl="0" indent="-139619" algn="l" rtl="0" eaLnBrk="1" hangingPunct="1">
              <a:lnSpc>
                <a:spcPct val="100000"/>
              </a:lnSpc>
              <a:spcBef>
                <a:spcPts val="640"/>
              </a:spcBef>
              <a:spcAft>
                <a:spcPts val="0"/>
              </a:spcAft>
              <a:buClr>
                <a:schemeClr val="accent2"/>
              </a:buClr>
              <a:buSzPct val="100000"/>
              <a:buFont typeface="Noto Sans Symbols"/>
              <a:buChar char="❑"/>
              <a:defRPr sz="3200" b="0" i="0" u="none" strike="noStrike" cap="none">
                <a:solidFill>
                  <a:schemeClr val="dk1"/>
                </a:solidFill>
                <a:latin typeface="Tw Cen MT" panose="020B0602020104020603" pitchFamily="34" charset="0"/>
                <a:ea typeface="Tw Cen MT" panose="020B0602020104020603" pitchFamily="34" charset="0"/>
                <a:cs typeface="Tw Cen MT" panose="020B0602020104020603" pitchFamily="34" charset="0"/>
                <a:sym typeface="Questrial"/>
              </a:defRPr>
            </a:lvl1pPr>
            <a:lvl2pPr marL="742776" marR="0" lvl="1" indent="-120475" algn="l" rtl="0" eaLnBrk="1" hangingPunct="1">
              <a:lnSpc>
                <a:spcPct val="100000"/>
              </a:lnSpc>
              <a:spcBef>
                <a:spcPts val="560"/>
              </a:spcBef>
              <a:spcAft>
                <a:spcPts val="0"/>
              </a:spcAft>
              <a:buClr>
                <a:schemeClr val="accent3"/>
              </a:buClr>
              <a:buSzPct val="100000"/>
              <a:buFont typeface="Noto Sans Symbols"/>
              <a:buChar char="❑"/>
              <a:defRPr sz="2800" b="0" i="0" u="none" strike="noStrike" cap="none">
                <a:solidFill>
                  <a:schemeClr val="dk1"/>
                </a:solidFill>
                <a:latin typeface="Questrial"/>
                <a:ea typeface="Questrial"/>
                <a:cs typeface="Questrial"/>
                <a:sym typeface="Questrial"/>
              </a:defRPr>
            </a:lvl2pPr>
            <a:lvl3pPr marL="1142733" marR="0" lvl="2" indent="-88632" algn="l" rtl="0" eaLnBrk="1" hangingPunct="1">
              <a:lnSpc>
                <a:spcPct val="100000"/>
              </a:lnSpc>
              <a:spcBef>
                <a:spcPts val="480"/>
              </a:spcBef>
              <a:spcAft>
                <a:spcPts val="0"/>
              </a:spcAft>
              <a:buClr>
                <a:schemeClr val="accent2"/>
              </a:buClr>
              <a:buSzPct val="100000"/>
              <a:buFont typeface="Noto Sans Symbols"/>
              <a:buChar char="❑"/>
              <a:defRPr sz="2400" b="0" i="0" u="none" strike="noStrike" cap="none">
                <a:solidFill>
                  <a:schemeClr val="dk1"/>
                </a:solidFill>
                <a:latin typeface="Questrial"/>
                <a:ea typeface="Questrial"/>
                <a:cs typeface="Questrial"/>
                <a:sym typeface="Questrial"/>
              </a:defRPr>
            </a:lvl3pPr>
            <a:lvl4pPr marL="1599825" marR="0" lvl="3" indent="-113925" algn="l" rtl="0" eaLnBrk="1" hangingPunct="1">
              <a:lnSpc>
                <a:spcPct val="100000"/>
              </a:lnSpc>
              <a:spcBef>
                <a:spcPts val="400"/>
              </a:spcBef>
              <a:spcAft>
                <a:spcPts val="0"/>
              </a:spcAft>
              <a:buClr>
                <a:schemeClr val="accent2"/>
              </a:buClr>
              <a:buSzPct val="100000"/>
              <a:buFont typeface="Noto Sans Symbols"/>
              <a:buChar char="❑"/>
              <a:defRPr sz="2000" b="0" i="0" u="none" strike="noStrike" cap="none">
                <a:solidFill>
                  <a:schemeClr val="dk1"/>
                </a:solidFill>
                <a:latin typeface="Questrial"/>
                <a:ea typeface="Questrial"/>
                <a:cs typeface="Questrial"/>
                <a:sym typeface="Questrial"/>
              </a:defRPr>
            </a:lvl4pPr>
            <a:lvl5pPr marL="2056919" marR="0" lvl="4" indent="-113819" algn="l" rtl="0" eaLnBrk="1" hangingPunct="1">
              <a:lnSpc>
                <a:spcPct val="100000"/>
              </a:lnSpc>
              <a:spcBef>
                <a:spcPts val="400"/>
              </a:spcBef>
              <a:spcAft>
                <a:spcPts val="0"/>
              </a:spcAft>
              <a:buClr>
                <a:schemeClr val="accent2"/>
              </a:buClr>
              <a:buSzPct val="100000"/>
              <a:buFont typeface="Noto Sans Symbols"/>
              <a:buChar char="❑"/>
              <a:defRPr sz="2000" b="0" i="0" u="none" strike="noStrike" cap="none">
                <a:solidFill>
                  <a:schemeClr val="dk1"/>
                </a:solidFill>
                <a:latin typeface="Questrial"/>
                <a:ea typeface="Questrial"/>
                <a:cs typeface="Questrial"/>
                <a:sym typeface="Questrial"/>
              </a:defRPr>
            </a:lvl5pPr>
            <a:lvl6pPr marL="2514012" marR="0" lvl="5" indent="-113712" algn="l" rtl="0" eaLnBrk="1" hangingPunct="1">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106" marR="0" lvl="6" indent="-113606" algn="l" rtl="0" eaLnBrk="1" hangingPunct="1">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198" marR="0" lvl="7" indent="-113498" algn="l" rtl="0" eaLnBrk="1" hangingPunct="1">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5292" marR="0" lvl="8" indent="-113391" algn="l" rtl="0" eaLnBrk="1" hangingPunct="1">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lang="en-US" sz="1500" dirty="0">
              <a:latin typeface="Tw Cen MT" panose="020B0602020104020603" pitchFamily="34" charset="0"/>
            </a:endParaRPr>
          </a:p>
        </p:txBody>
      </p:sp>
    </p:spTree>
    <p:extLst>
      <p:ext uri="{BB962C8B-B14F-4D97-AF65-F5344CB8AC3E}">
        <p14:creationId xmlns:p14="http://schemas.microsoft.com/office/powerpoint/2010/main" val="16045368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Quote with Title">
    <p:spTree>
      <p:nvGrpSpPr>
        <p:cNvPr id="1" name="Shape 17"/>
        <p:cNvGrpSpPr/>
        <p:nvPr/>
      </p:nvGrpSpPr>
      <p:grpSpPr>
        <a:xfrm>
          <a:off x="0" y="0"/>
          <a:ext cx="0" cy="0"/>
          <a:chOff x="0" y="0"/>
          <a:chExt cx="0" cy="0"/>
        </a:xfrm>
      </p:grpSpPr>
      <p:sp>
        <p:nvSpPr>
          <p:cNvPr id="19" name="Shape 19"/>
          <p:cNvSpPr txBox="1">
            <a:spLocks noGrp="1"/>
          </p:cNvSpPr>
          <p:nvPr>
            <p:ph type="title"/>
          </p:nvPr>
        </p:nvSpPr>
        <p:spPr>
          <a:xfrm>
            <a:off x="457200" y="601664"/>
            <a:ext cx="8229600" cy="1096961"/>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4400" b="0" i="0" u="none" strike="noStrike" cap="none">
                <a:solidFill>
                  <a:schemeClr val="accent2"/>
                </a:solidFill>
                <a:latin typeface="Tw Cen MT" panose="020B0602020104020603" pitchFamily="34" charset="0"/>
                <a:ea typeface="Tw Cen MT" panose="020B0602020104020603" pitchFamily="34" charset="0"/>
                <a:cs typeface="Tw Cen MT" panose="020B0602020104020603" pitchFamily="34" charset="0"/>
                <a:sym typeface="Questrial"/>
              </a:defRPr>
            </a:lvl1pPr>
            <a:lvl2pPr marL="0" marR="0" lvl="1"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2pPr>
            <a:lvl3pPr marL="0" marR="0" lvl="2"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3pPr>
            <a:lvl4pPr marL="0" marR="0" lvl="3"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4pPr>
            <a:lvl5pPr marL="0" marR="0" lvl="4"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5pPr>
            <a:lvl6pPr marL="342819" marR="0" lvl="5" indent="-9444" algn="ctr" rtl="0">
              <a:spcBef>
                <a:spcPts val="0"/>
              </a:spcBef>
              <a:spcAft>
                <a:spcPts val="0"/>
              </a:spcAft>
              <a:buNone/>
              <a:defRPr sz="3300" b="0" i="0" u="none" strike="noStrike" cap="none">
                <a:solidFill>
                  <a:schemeClr val="dk2"/>
                </a:solidFill>
                <a:latin typeface="Questrial"/>
                <a:ea typeface="Questrial"/>
                <a:cs typeface="Questrial"/>
                <a:sym typeface="Questrial"/>
              </a:defRPr>
            </a:lvl6pPr>
            <a:lvl7pPr marL="685639" marR="0" lvl="6" indent="-9364" algn="ctr" rtl="0">
              <a:spcBef>
                <a:spcPts val="0"/>
              </a:spcBef>
              <a:spcAft>
                <a:spcPts val="0"/>
              </a:spcAft>
              <a:buNone/>
              <a:defRPr sz="3300" b="0" i="0" u="none" strike="noStrike" cap="none">
                <a:solidFill>
                  <a:schemeClr val="dk2"/>
                </a:solidFill>
                <a:latin typeface="Questrial"/>
                <a:ea typeface="Questrial"/>
                <a:cs typeface="Questrial"/>
                <a:sym typeface="Questrial"/>
              </a:defRPr>
            </a:lvl7pPr>
            <a:lvl8pPr marL="1028459" marR="0" lvl="7" indent="-9284" algn="ctr" rtl="0">
              <a:spcBef>
                <a:spcPts val="0"/>
              </a:spcBef>
              <a:spcAft>
                <a:spcPts val="0"/>
              </a:spcAft>
              <a:buNone/>
              <a:defRPr sz="3300" b="0" i="0" u="none" strike="noStrike" cap="none">
                <a:solidFill>
                  <a:schemeClr val="dk2"/>
                </a:solidFill>
                <a:latin typeface="Questrial"/>
                <a:ea typeface="Questrial"/>
                <a:cs typeface="Questrial"/>
                <a:sym typeface="Questrial"/>
              </a:defRPr>
            </a:lvl8pPr>
            <a:lvl9pPr marL="1371280" marR="0" lvl="8" indent="-9205" algn="ctr" rtl="0">
              <a:spcBef>
                <a:spcPts val="0"/>
              </a:spcBef>
              <a:spcAft>
                <a:spcPts val="0"/>
              </a:spcAft>
              <a:buNone/>
              <a:defRPr sz="3300" b="0" i="0" u="none" strike="noStrike" cap="none">
                <a:solidFill>
                  <a:schemeClr val="dk2"/>
                </a:solidFill>
                <a:latin typeface="Questrial"/>
                <a:ea typeface="Questrial"/>
                <a:cs typeface="Questrial"/>
                <a:sym typeface="Questrial"/>
              </a:defRPr>
            </a:lvl9pPr>
          </a:lstStyle>
          <a:p>
            <a:r>
              <a:rPr lang="en-US"/>
              <a:t>Click to edit Master title style</a:t>
            </a:r>
            <a:endParaRPr dirty="0"/>
          </a:p>
        </p:txBody>
      </p:sp>
      <p:sp>
        <p:nvSpPr>
          <p:cNvPr id="4" name="Shape 20"/>
          <p:cNvSpPr txBox="1">
            <a:spLocks/>
          </p:cNvSpPr>
          <p:nvPr/>
        </p:nvSpPr>
        <p:spPr>
          <a:xfrm>
            <a:off x="457200" y="1828805"/>
            <a:ext cx="8229600" cy="3962396"/>
          </a:xfrm>
          <a:prstGeom prst="rect">
            <a:avLst/>
          </a:prstGeom>
          <a:noFill/>
          <a:ln>
            <a:noFill/>
          </a:ln>
        </p:spPr>
        <p:txBody>
          <a:bodyPr wrap="square" lIns="68569" tIns="68569" rIns="68569" bIns="68569" anchor="t" anchorCtr="0"/>
          <a:lstStyle>
            <a:defPPr marR="0" lvl="0" algn="l" rtl="0">
              <a:lnSpc>
                <a:spcPct val="100000"/>
              </a:lnSpc>
              <a:spcBef>
                <a:spcPts val="0"/>
              </a:spcBef>
              <a:spcAft>
                <a:spcPts val="0"/>
              </a:spcAft>
            </a:defPPr>
            <a:lvl1pPr marL="342820" marR="0" lvl="0" indent="-139619" algn="l" rtl="0" eaLnBrk="1" hangingPunct="1">
              <a:lnSpc>
                <a:spcPct val="100000"/>
              </a:lnSpc>
              <a:spcBef>
                <a:spcPts val="640"/>
              </a:spcBef>
              <a:spcAft>
                <a:spcPts val="0"/>
              </a:spcAft>
              <a:buClr>
                <a:schemeClr val="accent2"/>
              </a:buClr>
              <a:buSzPct val="100000"/>
              <a:buFont typeface="Noto Sans Symbols"/>
              <a:buChar char="❑"/>
              <a:defRPr sz="3200" b="0" i="0" u="none" strike="noStrike" cap="none">
                <a:solidFill>
                  <a:schemeClr val="dk1"/>
                </a:solidFill>
                <a:latin typeface="Tw Cen MT" panose="020B0602020104020603" pitchFamily="34" charset="0"/>
                <a:ea typeface="Tw Cen MT" panose="020B0602020104020603" pitchFamily="34" charset="0"/>
                <a:cs typeface="Tw Cen MT" panose="020B0602020104020603" pitchFamily="34" charset="0"/>
                <a:sym typeface="Questrial"/>
              </a:defRPr>
            </a:lvl1pPr>
            <a:lvl2pPr marL="742776" marR="0" lvl="1" indent="-120475" algn="l" rtl="0" eaLnBrk="1" hangingPunct="1">
              <a:lnSpc>
                <a:spcPct val="100000"/>
              </a:lnSpc>
              <a:spcBef>
                <a:spcPts val="560"/>
              </a:spcBef>
              <a:spcAft>
                <a:spcPts val="0"/>
              </a:spcAft>
              <a:buClr>
                <a:schemeClr val="accent3"/>
              </a:buClr>
              <a:buSzPct val="100000"/>
              <a:buFont typeface="Noto Sans Symbols"/>
              <a:buChar char="❑"/>
              <a:defRPr sz="2800" b="0" i="0" u="none" strike="noStrike" cap="none">
                <a:solidFill>
                  <a:schemeClr val="dk1"/>
                </a:solidFill>
                <a:latin typeface="Questrial"/>
                <a:ea typeface="Questrial"/>
                <a:cs typeface="Questrial"/>
                <a:sym typeface="Questrial"/>
              </a:defRPr>
            </a:lvl2pPr>
            <a:lvl3pPr marL="1142733" marR="0" lvl="2" indent="-88632" algn="l" rtl="0" eaLnBrk="1" hangingPunct="1">
              <a:lnSpc>
                <a:spcPct val="100000"/>
              </a:lnSpc>
              <a:spcBef>
                <a:spcPts val="480"/>
              </a:spcBef>
              <a:spcAft>
                <a:spcPts val="0"/>
              </a:spcAft>
              <a:buClr>
                <a:schemeClr val="accent2"/>
              </a:buClr>
              <a:buSzPct val="100000"/>
              <a:buFont typeface="Noto Sans Symbols"/>
              <a:buChar char="❑"/>
              <a:defRPr sz="2400" b="0" i="0" u="none" strike="noStrike" cap="none">
                <a:solidFill>
                  <a:schemeClr val="dk1"/>
                </a:solidFill>
                <a:latin typeface="Questrial"/>
                <a:ea typeface="Questrial"/>
                <a:cs typeface="Questrial"/>
                <a:sym typeface="Questrial"/>
              </a:defRPr>
            </a:lvl3pPr>
            <a:lvl4pPr marL="1599825" marR="0" lvl="3" indent="-113925" algn="l" rtl="0" eaLnBrk="1" hangingPunct="1">
              <a:lnSpc>
                <a:spcPct val="100000"/>
              </a:lnSpc>
              <a:spcBef>
                <a:spcPts val="400"/>
              </a:spcBef>
              <a:spcAft>
                <a:spcPts val="0"/>
              </a:spcAft>
              <a:buClr>
                <a:schemeClr val="accent2"/>
              </a:buClr>
              <a:buSzPct val="100000"/>
              <a:buFont typeface="Noto Sans Symbols"/>
              <a:buChar char="❑"/>
              <a:defRPr sz="2000" b="0" i="0" u="none" strike="noStrike" cap="none">
                <a:solidFill>
                  <a:schemeClr val="dk1"/>
                </a:solidFill>
                <a:latin typeface="Questrial"/>
                <a:ea typeface="Questrial"/>
                <a:cs typeface="Questrial"/>
                <a:sym typeface="Questrial"/>
              </a:defRPr>
            </a:lvl4pPr>
            <a:lvl5pPr marL="2056919" marR="0" lvl="4" indent="-113819" algn="l" rtl="0" eaLnBrk="1" hangingPunct="1">
              <a:lnSpc>
                <a:spcPct val="100000"/>
              </a:lnSpc>
              <a:spcBef>
                <a:spcPts val="400"/>
              </a:spcBef>
              <a:spcAft>
                <a:spcPts val="0"/>
              </a:spcAft>
              <a:buClr>
                <a:schemeClr val="accent2"/>
              </a:buClr>
              <a:buSzPct val="100000"/>
              <a:buFont typeface="Noto Sans Symbols"/>
              <a:buChar char="❑"/>
              <a:defRPr sz="2000" b="0" i="0" u="none" strike="noStrike" cap="none">
                <a:solidFill>
                  <a:schemeClr val="dk1"/>
                </a:solidFill>
                <a:latin typeface="Questrial"/>
                <a:ea typeface="Questrial"/>
                <a:cs typeface="Questrial"/>
                <a:sym typeface="Questrial"/>
              </a:defRPr>
            </a:lvl5pPr>
            <a:lvl6pPr marL="2514012" marR="0" lvl="5" indent="-113712" algn="l" rtl="0" eaLnBrk="1" hangingPunct="1">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106" marR="0" lvl="6" indent="-113606" algn="l" rtl="0" eaLnBrk="1" hangingPunct="1">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198" marR="0" lvl="7" indent="-113498" algn="l" rtl="0" eaLnBrk="1" hangingPunct="1">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5292" marR="0" lvl="8" indent="-113391" algn="l" rtl="0" eaLnBrk="1" hangingPunct="1">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lang="en-US" sz="1500" dirty="0">
              <a:latin typeface="Tw Cen MT" panose="020B0602020104020603" pitchFamily="34" charset="0"/>
            </a:endParaRPr>
          </a:p>
        </p:txBody>
      </p:sp>
      <p:sp>
        <p:nvSpPr>
          <p:cNvPr id="5" name="Shape 43">
            <a:extLst>
              <a:ext uri="{FF2B5EF4-FFF2-40B4-BE49-F238E27FC236}">
                <a16:creationId xmlns:a16="http://schemas.microsoft.com/office/drawing/2014/main" id="{E1B3E767-99C4-4522-83D9-0C498EC01463}"/>
              </a:ext>
            </a:extLst>
          </p:cNvPr>
          <p:cNvSpPr txBox="1">
            <a:spLocks/>
          </p:cNvSpPr>
          <p:nvPr/>
        </p:nvSpPr>
        <p:spPr>
          <a:xfrm>
            <a:off x="722312" y="2906719"/>
            <a:ext cx="7772400" cy="2862260"/>
          </a:xfrm>
          <a:prstGeom prst="rect">
            <a:avLst/>
          </a:prstGeom>
          <a:noFill/>
          <a:ln>
            <a:noFill/>
          </a:ln>
        </p:spPr>
        <p:txBody>
          <a:bodyPr wrap="square" lIns="91425" tIns="91425" rIns="91425" bIns="91425" anchor="t" anchorCtr="0"/>
          <a:lstStyle>
            <a:defPPr marR="0" lvl="0" algn="l" rtl="0">
              <a:lnSpc>
                <a:spcPct val="100000"/>
              </a:lnSpc>
              <a:spcBef>
                <a:spcPts val="0"/>
              </a:spcBef>
              <a:spcAft>
                <a:spcPts val="0"/>
              </a:spcAft>
            </a:defPPr>
            <a:lvl1pPr marL="0" marR="0" lvl="0" indent="0" algn="ctr" rtl="0" eaLnBrk="1" hangingPunct="1">
              <a:lnSpc>
                <a:spcPct val="100000"/>
              </a:lnSpc>
              <a:spcBef>
                <a:spcPts val="0"/>
              </a:spcBef>
              <a:spcAft>
                <a:spcPts val="0"/>
              </a:spcAft>
              <a:buNone/>
              <a:defRPr sz="4000" b="0" i="0" u="none" strike="noStrike" cap="none">
                <a:solidFill>
                  <a:schemeClr val="accent2"/>
                </a:solidFill>
                <a:latin typeface="Tw Cen MT" panose="020B0602020104020603" pitchFamily="34" charset="0"/>
                <a:ea typeface="Tw Cen MT" panose="020B0602020104020603" pitchFamily="34" charset="0"/>
                <a:cs typeface="Tw Cen MT" panose="020B0602020104020603" pitchFamily="34" charset="0"/>
                <a:sym typeface="Questrial"/>
              </a:defRPr>
            </a:lvl1pPr>
            <a:lvl2pPr marL="0" marR="0" lvl="1"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2pPr>
            <a:lvl3pPr marL="0" marR="0" lvl="2"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3pPr>
            <a:lvl4pPr marL="0" marR="0" lvl="3"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4pPr>
            <a:lvl5pPr marL="0" marR="0" lvl="4"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5pPr>
            <a:lvl6pPr marL="342819" marR="0" lvl="5" indent="-9444" algn="ctr" rtl="0">
              <a:spcBef>
                <a:spcPts val="0"/>
              </a:spcBef>
              <a:spcAft>
                <a:spcPts val="0"/>
              </a:spcAft>
              <a:buNone/>
              <a:defRPr sz="3300" b="0" i="0" u="none" strike="noStrike" cap="none">
                <a:solidFill>
                  <a:schemeClr val="dk2"/>
                </a:solidFill>
                <a:latin typeface="Questrial"/>
                <a:ea typeface="Questrial"/>
                <a:cs typeface="Questrial"/>
                <a:sym typeface="Questrial"/>
              </a:defRPr>
            </a:lvl6pPr>
            <a:lvl7pPr marL="685639" marR="0" lvl="6" indent="-9364" algn="ctr" rtl="0">
              <a:spcBef>
                <a:spcPts val="0"/>
              </a:spcBef>
              <a:spcAft>
                <a:spcPts val="0"/>
              </a:spcAft>
              <a:buNone/>
              <a:defRPr sz="3300" b="0" i="0" u="none" strike="noStrike" cap="none">
                <a:solidFill>
                  <a:schemeClr val="dk2"/>
                </a:solidFill>
                <a:latin typeface="Questrial"/>
                <a:ea typeface="Questrial"/>
                <a:cs typeface="Questrial"/>
                <a:sym typeface="Questrial"/>
              </a:defRPr>
            </a:lvl7pPr>
            <a:lvl8pPr marL="1028459" marR="0" lvl="7" indent="-9284" algn="ctr" rtl="0">
              <a:spcBef>
                <a:spcPts val="0"/>
              </a:spcBef>
              <a:spcAft>
                <a:spcPts val="0"/>
              </a:spcAft>
              <a:buNone/>
              <a:defRPr sz="3300" b="0" i="0" u="none" strike="noStrike" cap="none">
                <a:solidFill>
                  <a:schemeClr val="dk2"/>
                </a:solidFill>
                <a:latin typeface="Questrial"/>
                <a:ea typeface="Questrial"/>
                <a:cs typeface="Questrial"/>
                <a:sym typeface="Questrial"/>
              </a:defRPr>
            </a:lvl8pPr>
            <a:lvl9pPr marL="1371280" marR="0" lvl="8" indent="-9205" algn="ctr" rtl="0">
              <a:spcBef>
                <a:spcPts val="0"/>
              </a:spcBef>
              <a:spcAft>
                <a:spcPts val="0"/>
              </a:spcAft>
              <a:buNone/>
              <a:defRPr sz="3300" b="0" i="0" u="none" strike="noStrike" cap="none">
                <a:solidFill>
                  <a:schemeClr val="dk2"/>
                </a:solidFill>
                <a:latin typeface="Questrial"/>
                <a:ea typeface="Questrial"/>
                <a:cs typeface="Questrial"/>
                <a:sym typeface="Questrial"/>
              </a:defRPr>
            </a:lvl9pPr>
          </a:lstStyle>
          <a:p>
            <a:r>
              <a:rPr lang="en-US" sz="3200" i="1" kern="0" dirty="0"/>
              <a:t>Quote</a:t>
            </a:r>
          </a:p>
        </p:txBody>
      </p:sp>
    </p:spTree>
    <p:extLst>
      <p:ext uri="{BB962C8B-B14F-4D97-AF65-F5344CB8AC3E}">
        <p14:creationId xmlns:p14="http://schemas.microsoft.com/office/powerpoint/2010/main" val="11833075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Shape 21"/>
        <p:cNvGrpSpPr/>
        <p:nvPr/>
      </p:nvGrpSpPr>
      <p:grpSpPr>
        <a:xfrm>
          <a:off x="0" y="0"/>
          <a:ext cx="0" cy="0"/>
          <a:chOff x="0" y="0"/>
          <a:chExt cx="0" cy="0"/>
        </a:xfrm>
      </p:grpSpPr>
    </p:spTree>
    <p:extLst>
      <p:ext uri="{BB962C8B-B14F-4D97-AF65-F5344CB8AC3E}">
        <p14:creationId xmlns:p14="http://schemas.microsoft.com/office/powerpoint/2010/main" val="10618319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Shape 22"/>
        <p:cNvGrpSpPr/>
        <p:nvPr/>
      </p:nvGrpSpPr>
      <p:grpSpPr>
        <a:xfrm>
          <a:off x="0" y="0"/>
          <a:ext cx="0" cy="0"/>
          <a:chOff x="0" y="0"/>
          <a:chExt cx="0" cy="0"/>
        </a:xfrm>
      </p:grpSpPr>
      <p:sp>
        <p:nvSpPr>
          <p:cNvPr id="24" name="Shape 24"/>
          <p:cNvSpPr/>
          <p:nvPr/>
        </p:nvSpPr>
        <p:spPr>
          <a:xfrm>
            <a:off x="0" y="3"/>
            <a:ext cx="9144000" cy="6080125"/>
          </a:xfrm>
          <a:prstGeom prst="rect">
            <a:avLst/>
          </a:prstGeom>
          <a:solidFill>
            <a:srgbClr val="025379"/>
          </a:solidFill>
          <a:ln>
            <a:noFill/>
          </a:ln>
        </p:spPr>
        <p:txBody>
          <a:bodyPr wrap="square" lIns="68550" tIns="34275" rIns="68550" bIns="34275" anchor="ctr" anchorCtr="0">
            <a:noAutofit/>
          </a:bodyPr>
          <a:lstStyle/>
          <a:p>
            <a:pPr marL="0" marR="0" lvl="0" indent="0" algn="ctr" rtl="0">
              <a:spcBef>
                <a:spcPts val="0"/>
              </a:spcBef>
              <a:spcAft>
                <a:spcPts val="0"/>
              </a:spcAft>
              <a:buNone/>
            </a:pPr>
            <a:endParaRPr sz="1350">
              <a:solidFill>
                <a:schemeClr val="lt1"/>
              </a:solidFill>
              <a:latin typeface="Tw Cen MT" panose="020B0602020104020603" pitchFamily="34" charset="0"/>
              <a:ea typeface="Arial"/>
              <a:cs typeface="Arial"/>
              <a:sym typeface="Arial"/>
            </a:endParaRPr>
          </a:p>
        </p:txBody>
      </p:sp>
      <p:sp>
        <p:nvSpPr>
          <p:cNvPr id="28" name="Shape 28"/>
          <p:cNvSpPr txBox="1"/>
          <p:nvPr/>
        </p:nvSpPr>
        <p:spPr>
          <a:xfrm>
            <a:off x="0" y="152400"/>
            <a:ext cx="9144000" cy="369310"/>
          </a:xfrm>
          <a:prstGeom prst="rect">
            <a:avLst/>
          </a:prstGeom>
          <a:noFill/>
          <a:ln>
            <a:noFill/>
          </a:ln>
        </p:spPr>
        <p:txBody>
          <a:bodyPr wrap="square" lIns="68550" tIns="34275" rIns="68550" bIns="34275" anchor="t" anchorCtr="0">
            <a:noAutofit/>
          </a:bodyPr>
          <a:lstStyle/>
          <a:p>
            <a:pPr marL="0" marR="0" lvl="0" indent="0" algn="ctr" rtl="0">
              <a:spcBef>
                <a:spcPts val="0"/>
              </a:spcBef>
              <a:spcAft>
                <a:spcPts val="0"/>
              </a:spcAft>
              <a:buSzPct val="25000"/>
              <a:buNone/>
            </a:pPr>
            <a:r>
              <a:rPr lang="en-US" sz="1350" b="1" i="1" dirty="0">
                <a:solidFill>
                  <a:schemeClr val="lt1"/>
                </a:solidFill>
                <a:latin typeface="Tw Cen MT" panose="020B0602020104020603" pitchFamily="34" charset="0"/>
                <a:ea typeface="Arial Narrow"/>
                <a:cs typeface="Arial Narrow"/>
                <a:sym typeface="Arial Narrow"/>
              </a:rPr>
              <a:t>Professional Development to Practice</a:t>
            </a:r>
          </a:p>
        </p:txBody>
      </p:sp>
      <p:sp>
        <p:nvSpPr>
          <p:cNvPr id="29" name="Shape 29"/>
          <p:cNvSpPr/>
          <p:nvPr/>
        </p:nvSpPr>
        <p:spPr>
          <a:xfrm>
            <a:off x="1447801" y="473079"/>
            <a:ext cx="7696199" cy="139699"/>
          </a:xfrm>
          <a:prstGeom prst="rect">
            <a:avLst/>
          </a:prstGeom>
          <a:solidFill>
            <a:srgbClr val="69A9CD"/>
          </a:solidFill>
          <a:ln>
            <a:noFill/>
          </a:ln>
        </p:spPr>
        <p:txBody>
          <a:bodyPr wrap="square" lIns="68550" tIns="34275" rIns="68550" bIns="34275" anchor="ctr" anchorCtr="0">
            <a:noAutofit/>
          </a:bodyPr>
          <a:lstStyle/>
          <a:p>
            <a:pPr marL="0" marR="0" lvl="0" indent="0" algn="ctr" rtl="0">
              <a:spcBef>
                <a:spcPts val="0"/>
              </a:spcBef>
              <a:spcAft>
                <a:spcPts val="0"/>
              </a:spcAft>
              <a:buNone/>
            </a:pPr>
            <a:endParaRPr sz="1350">
              <a:solidFill>
                <a:schemeClr val="lt1"/>
              </a:solidFill>
              <a:latin typeface="Tw Cen MT" panose="020B0602020104020603" pitchFamily="34" charset="0"/>
              <a:ea typeface="Arial"/>
              <a:cs typeface="Arial"/>
              <a:sym typeface="Arial"/>
            </a:endParaRPr>
          </a:p>
        </p:txBody>
      </p:sp>
      <p:sp>
        <p:nvSpPr>
          <p:cNvPr id="30" name="Shape 30"/>
          <p:cNvSpPr/>
          <p:nvPr/>
        </p:nvSpPr>
        <p:spPr>
          <a:xfrm>
            <a:off x="0" y="473079"/>
            <a:ext cx="1447800" cy="139699"/>
          </a:xfrm>
          <a:prstGeom prst="rect">
            <a:avLst/>
          </a:prstGeom>
          <a:solidFill>
            <a:srgbClr val="19A89E"/>
          </a:solidFill>
          <a:ln>
            <a:noFill/>
          </a:ln>
        </p:spPr>
        <p:txBody>
          <a:bodyPr wrap="square" lIns="68550" tIns="34275" rIns="68550" bIns="34275" anchor="ctr" anchorCtr="0">
            <a:noAutofit/>
          </a:bodyPr>
          <a:lstStyle/>
          <a:p>
            <a:pPr marL="0" marR="0" lvl="0" indent="0" algn="ctr" rtl="0">
              <a:spcBef>
                <a:spcPts val="0"/>
              </a:spcBef>
              <a:spcAft>
                <a:spcPts val="0"/>
              </a:spcAft>
              <a:buNone/>
            </a:pPr>
            <a:endParaRPr sz="1350">
              <a:solidFill>
                <a:schemeClr val="lt1"/>
              </a:solidFill>
              <a:latin typeface="Tw Cen MT" panose="020B0602020104020603" pitchFamily="34" charset="0"/>
              <a:ea typeface="Arial"/>
              <a:cs typeface="Arial"/>
              <a:sym typeface="Arial"/>
            </a:endParaRPr>
          </a:p>
        </p:txBody>
      </p:sp>
      <p:sp>
        <p:nvSpPr>
          <p:cNvPr id="32" name="Shape 32"/>
          <p:cNvSpPr txBox="1">
            <a:spLocks noGrp="1"/>
          </p:cNvSpPr>
          <p:nvPr>
            <p:ph type="ctrTitle"/>
          </p:nvPr>
        </p:nvSpPr>
        <p:spPr>
          <a:xfrm>
            <a:off x="685800" y="1420733"/>
            <a:ext cx="7772400" cy="1470024"/>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4400" b="0" i="0" u="none" strike="noStrike" cap="none">
                <a:solidFill>
                  <a:schemeClr val="lt1"/>
                </a:solidFill>
                <a:latin typeface="Tw Cen MT" panose="020B0602020104020603" pitchFamily="34" charset="0"/>
                <a:ea typeface="Tw Cen MT" panose="020B0602020104020603" pitchFamily="34" charset="0"/>
                <a:cs typeface="Tw Cen MT" panose="020B0602020104020603" pitchFamily="34" charset="0"/>
                <a:sym typeface="Questrial"/>
              </a:defRPr>
            </a:lvl1pPr>
            <a:lvl2pPr marL="0" marR="0" lvl="1"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2pPr>
            <a:lvl3pPr marL="0" marR="0" lvl="2"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3pPr>
            <a:lvl4pPr marL="0" marR="0" lvl="3"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4pPr>
            <a:lvl5pPr marL="0" marR="0" lvl="4"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5pPr>
            <a:lvl6pPr marL="342819" marR="0" lvl="5" indent="-9444" algn="ctr" rtl="0">
              <a:spcBef>
                <a:spcPts val="0"/>
              </a:spcBef>
              <a:spcAft>
                <a:spcPts val="0"/>
              </a:spcAft>
              <a:buNone/>
              <a:defRPr sz="3300" b="0" i="0" u="none" strike="noStrike" cap="none">
                <a:solidFill>
                  <a:schemeClr val="dk2"/>
                </a:solidFill>
                <a:latin typeface="Questrial"/>
                <a:ea typeface="Questrial"/>
                <a:cs typeface="Questrial"/>
                <a:sym typeface="Questrial"/>
              </a:defRPr>
            </a:lvl6pPr>
            <a:lvl7pPr marL="685639" marR="0" lvl="6" indent="-9364" algn="ctr" rtl="0">
              <a:spcBef>
                <a:spcPts val="0"/>
              </a:spcBef>
              <a:spcAft>
                <a:spcPts val="0"/>
              </a:spcAft>
              <a:buNone/>
              <a:defRPr sz="3300" b="0" i="0" u="none" strike="noStrike" cap="none">
                <a:solidFill>
                  <a:schemeClr val="dk2"/>
                </a:solidFill>
                <a:latin typeface="Questrial"/>
                <a:ea typeface="Questrial"/>
                <a:cs typeface="Questrial"/>
                <a:sym typeface="Questrial"/>
              </a:defRPr>
            </a:lvl7pPr>
            <a:lvl8pPr marL="1028459" marR="0" lvl="7" indent="-9284" algn="ctr" rtl="0">
              <a:spcBef>
                <a:spcPts val="0"/>
              </a:spcBef>
              <a:spcAft>
                <a:spcPts val="0"/>
              </a:spcAft>
              <a:buNone/>
              <a:defRPr sz="3300" b="0" i="0" u="none" strike="noStrike" cap="none">
                <a:solidFill>
                  <a:schemeClr val="dk2"/>
                </a:solidFill>
                <a:latin typeface="Questrial"/>
                <a:ea typeface="Questrial"/>
                <a:cs typeface="Questrial"/>
                <a:sym typeface="Questrial"/>
              </a:defRPr>
            </a:lvl8pPr>
            <a:lvl9pPr marL="1371280" marR="0" lvl="8" indent="-9205" algn="ctr" rtl="0">
              <a:spcBef>
                <a:spcPts val="0"/>
              </a:spcBef>
              <a:spcAft>
                <a:spcPts val="0"/>
              </a:spcAft>
              <a:buNone/>
              <a:defRPr sz="3300" b="0" i="0" u="none" strike="noStrike" cap="none">
                <a:solidFill>
                  <a:schemeClr val="dk2"/>
                </a:solidFill>
                <a:latin typeface="Questrial"/>
                <a:ea typeface="Questrial"/>
                <a:cs typeface="Questrial"/>
                <a:sym typeface="Questrial"/>
              </a:defRPr>
            </a:lvl9pPr>
          </a:lstStyle>
          <a:p>
            <a:r>
              <a:rPr lang="en-US"/>
              <a:t>Click to edit Master title style</a:t>
            </a:r>
            <a:endParaRPr dirty="0"/>
          </a:p>
        </p:txBody>
      </p:sp>
      <p:sp>
        <p:nvSpPr>
          <p:cNvPr id="33" name="Shape 33"/>
          <p:cNvSpPr txBox="1">
            <a:spLocks noGrp="1"/>
          </p:cNvSpPr>
          <p:nvPr>
            <p:ph type="subTitle" idx="1"/>
          </p:nvPr>
        </p:nvSpPr>
        <p:spPr>
          <a:xfrm>
            <a:off x="1371601" y="3217448"/>
            <a:ext cx="6400799" cy="1752600"/>
          </a:xfrm>
          <a:prstGeom prst="rect">
            <a:avLst/>
          </a:prstGeom>
          <a:noFill/>
          <a:ln>
            <a:noFill/>
          </a:ln>
        </p:spPr>
        <p:txBody>
          <a:bodyPr wrap="square" lIns="91425" tIns="91425" rIns="91425" bIns="91425" anchor="t" anchorCtr="0">
            <a:normAutofit/>
          </a:bodyPr>
          <a:lstStyle>
            <a:lvl1pPr marL="0" marR="0" lvl="0" indent="0" algn="ctr" rtl="0">
              <a:spcBef>
                <a:spcPts val="480"/>
              </a:spcBef>
              <a:spcAft>
                <a:spcPts val="0"/>
              </a:spcAft>
              <a:buClr>
                <a:schemeClr val="accent2"/>
              </a:buClr>
              <a:buFont typeface="Noto Sans Symbols"/>
              <a:buNone/>
              <a:defRPr sz="2400" b="0" i="0" u="none" strike="noStrike" cap="none">
                <a:solidFill>
                  <a:schemeClr val="lt1"/>
                </a:solidFill>
                <a:latin typeface="Tw Cen MT" panose="020B0602020104020603" pitchFamily="34" charset="0"/>
                <a:ea typeface="Tw Cen MT" panose="020B0602020104020603" pitchFamily="34" charset="0"/>
                <a:cs typeface="Tw Cen MT" panose="020B0602020104020603" pitchFamily="34" charset="0"/>
                <a:sym typeface="Questrial"/>
              </a:defRPr>
            </a:lvl1pPr>
            <a:lvl2pPr marL="342819" marR="0" lvl="1" indent="-9444" algn="ctr" rtl="0">
              <a:spcBef>
                <a:spcPts val="420"/>
              </a:spcBef>
              <a:spcAft>
                <a:spcPts val="0"/>
              </a:spcAft>
              <a:buClr>
                <a:schemeClr val="accent2"/>
              </a:buClr>
              <a:buFont typeface="Noto Sans Symbols"/>
              <a:buNone/>
              <a:defRPr sz="2100" b="0" i="0" u="none" strike="noStrike" cap="none">
                <a:solidFill>
                  <a:srgbClr val="888888"/>
                </a:solidFill>
                <a:latin typeface="Questrial"/>
                <a:ea typeface="Questrial"/>
                <a:cs typeface="Questrial"/>
                <a:sym typeface="Questrial"/>
              </a:defRPr>
            </a:lvl2pPr>
            <a:lvl3pPr marL="685639" marR="0" lvl="2" indent="-9364" algn="ctr" rtl="0">
              <a:spcBef>
                <a:spcPts val="360"/>
              </a:spcBef>
              <a:spcAft>
                <a:spcPts val="0"/>
              </a:spcAft>
              <a:buClr>
                <a:schemeClr val="accent2"/>
              </a:buClr>
              <a:buFont typeface="Noto Sans Symbols"/>
              <a:buNone/>
              <a:defRPr sz="1800" b="0" i="0" u="none" strike="noStrike" cap="none">
                <a:solidFill>
                  <a:srgbClr val="888888"/>
                </a:solidFill>
                <a:latin typeface="Questrial"/>
                <a:ea typeface="Questrial"/>
                <a:cs typeface="Questrial"/>
                <a:sym typeface="Questrial"/>
              </a:defRPr>
            </a:lvl3pPr>
            <a:lvl4pPr marL="1028459" marR="0" lvl="3" indent="-9284" algn="ctr" rtl="0">
              <a:spcBef>
                <a:spcPts val="300"/>
              </a:spcBef>
              <a:spcAft>
                <a:spcPts val="0"/>
              </a:spcAft>
              <a:buClr>
                <a:schemeClr val="accent2"/>
              </a:buClr>
              <a:buFont typeface="Noto Sans Symbols"/>
              <a:buNone/>
              <a:defRPr sz="1500" b="0" i="0" u="none" strike="noStrike" cap="none">
                <a:solidFill>
                  <a:srgbClr val="888888"/>
                </a:solidFill>
                <a:latin typeface="Questrial"/>
                <a:ea typeface="Questrial"/>
                <a:cs typeface="Questrial"/>
                <a:sym typeface="Questrial"/>
              </a:defRPr>
            </a:lvl4pPr>
            <a:lvl5pPr marL="1371280" marR="0" lvl="4" indent="-9205" algn="ctr" rtl="0">
              <a:spcBef>
                <a:spcPts val="300"/>
              </a:spcBef>
              <a:spcAft>
                <a:spcPts val="0"/>
              </a:spcAft>
              <a:buClr>
                <a:schemeClr val="accent2"/>
              </a:buClr>
              <a:buFont typeface="Noto Sans Symbols"/>
              <a:buNone/>
              <a:defRPr sz="1500" b="0" i="0" u="none" strike="noStrike" cap="none">
                <a:solidFill>
                  <a:srgbClr val="888888"/>
                </a:solidFill>
                <a:latin typeface="Questrial"/>
                <a:ea typeface="Questrial"/>
                <a:cs typeface="Questrial"/>
                <a:sym typeface="Questrial"/>
              </a:defRPr>
            </a:lvl5pPr>
            <a:lvl6pPr marL="1714100" marR="0" lvl="5" indent="-9124" algn="ctr" rtl="0">
              <a:spcBef>
                <a:spcPts val="300"/>
              </a:spcBef>
              <a:buClr>
                <a:srgbClr val="888888"/>
              </a:buClr>
              <a:buFont typeface="Arial"/>
              <a:buNone/>
              <a:defRPr sz="1500" b="0" i="0" u="none" strike="noStrike" cap="none">
                <a:solidFill>
                  <a:srgbClr val="888888"/>
                </a:solidFill>
                <a:latin typeface="Calibri"/>
                <a:ea typeface="Calibri"/>
                <a:cs typeface="Calibri"/>
                <a:sym typeface="Calibri"/>
              </a:defRPr>
            </a:lvl6pPr>
            <a:lvl7pPr marL="2056919" marR="0" lvl="6" indent="-9043" algn="ctr" rtl="0">
              <a:spcBef>
                <a:spcPts val="300"/>
              </a:spcBef>
              <a:buClr>
                <a:srgbClr val="888888"/>
              </a:buClr>
              <a:buFont typeface="Arial"/>
              <a:buNone/>
              <a:defRPr sz="1500" b="0" i="0" u="none" strike="noStrike" cap="none">
                <a:solidFill>
                  <a:srgbClr val="888888"/>
                </a:solidFill>
                <a:latin typeface="Calibri"/>
                <a:ea typeface="Calibri"/>
                <a:cs typeface="Calibri"/>
                <a:sym typeface="Calibri"/>
              </a:defRPr>
            </a:lvl7pPr>
            <a:lvl8pPr marL="2399739" marR="0" lvl="7" indent="-8963" algn="ctr" rtl="0">
              <a:spcBef>
                <a:spcPts val="300"/>
              </a:spcBef>
              <a:buClr>
                <a:srgbClr val="888888"/>
              </a:buClr>
              <a:buFont typeface="Arial"/>
              <a:buNone/>
              <a:defRPr sz="1500" b="0" i="0" u="none" strike="noStrike" cap="none">
                <a:solidFill>
                  <a:srgbClr val="888888"/>
                </a:solidFill>
                <a:latin typeface="Calibri"/>
                <a:ea typeface="Calibri"/>
                <a:cs typeface="Calibri"/>
                <a:sym typeface="Calibri"/>
              </a:defRPr>
            </a:lvl8pPr>
            <a:lvl9pPr marL="2742557" marR="0" lvl="8" indent="-8882" algn="ctr" rtl="0">
              <a:spcBef>
                <a:spcPts val="300"/>
              </a:spcBef>
              <a:buClr>
                <a:srgbClr val="888888"/>
              </a:buClr>
              <a:buFont typeface="Arial"/>
              <a:buNone/>
              <a:defRPr sz="1500" b="0" i="0" u="none" strike="noStrike" cap="none">
                <a:solidFill>
                  <a:srgbClr val="888888"/>
                </a:solidFill>
                <a:latin typeface="Calibri"/>
                <a:ea typeface="Calibri"/>
                <a:cs typeface="Calibri"/>
                <a:sym typeface="Calibri"/>
              </a:defRPr>
            </a:lvl9pPr>
          </a:lstStyle>
          <a:p>
            <a:r>
              <a:rPr lang="en-US"/>
              <a:t>Click to edit Master subtitle style</a:t>
            </a:r>
            <a:endParaRPr dirty="0"/>
          </a:p>
        </p:txBody>
      </p:sp>
      <p:pic>
        <p:nvPicPr>
          <p:cNvPr id="15" name="Shape 27" descr="http://dese.mo.gov/comm/images/DESE-color.png">
            <a:extLst>
              <a:ext uri="{FF2B5EF4-FFF2-40B4-BE49-F238E27FC236}">
                <a16:creationId xmlns:a16="http://schemas.microsoft.com/office/drawing/2014/main" id="{0407C510-7494-4477-9427-9116715C8B0B}"/>
              </a:ext>
            </a:extLst>
          </p:cNvPr>
          <p:cNvPicPr preferRelativeResize="0"/>
          <p:nvPr/>
        </p:nvPicPr>
        <p:blipFill rotWithShape="1">
          <a:blip r:embed="rId2">
            <a:alphaModFix/>
          </a:blip>
          <a:srcRect/>
          <a:stretch/>
        </p:blipFill>
        <p:spPr>
          <a:xfrm>
            <a:off x="155148" y="6137413"/>
            <a:ext cx="1652975" cy="596785"/>
          </a:xfrm>
          <a:prstGeom prst="rect">
            <a:avLst/>
          </a:prstGeom>
          <a:noFill/>
          <a:ln>
            <a:noFill/>
          </a:ln>
        </p:spPr>
      </p:pic>
      <p:pic>
        <p:nvPicPr>
          <p:cNvPr id="16" name="Picture 15">
            <a:extLst>
              <a:ext uri="{FF2B5EF4-FFF2-40B4-BE49-F238E27FC236}">
                <a16:creationId xmlns:a16="http://schemas.microsoft.com/office/drawing/2014/main" id="{8005D7C0-B61A-4FCA-B91A-25F82CA1D05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911276" y="6233790"/>
            <a:ext cx="1511160" cy="500408"/>
          </a:xfrm>
          <a:prstGeom prst="rect">
            <a:avLst/>
          </a:prstGeom>
        </p:spPr>
      </p:pic>
      <p:pic>
        <p:nvPicPr>
          <p:cNvPr id="17" name="Picture 16">
            <a:extLst>
              <a:ext uri="{FF2B5EF4-FFF2-40B4-BE49-F238E27FC236}">
                <a16:creationId xmlns:a16="http://schemas.microsoft.com/office/drawing/2014/main" id="{73413890-2E1C-4897-A095-60A6334795B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737702" y="6346834"/>
            <a:ext cx="2270591" cy="387364"/>
          </a:xfrm>
          <a:prstGeom prst="rect">
            <a:avLst/>
          </a:prstGeom>
        </p:spPr>
      </p:pic>
      <p:pic>
        <p:nvPicPr>
          <p:cNvPr id="18" name="Picture 17">
            <a:extLst>
              <a:ext uri="{FF2B5EF4-FFF2-40B4-BE49-F238E27FC236}">
                <a16:creationId xmlns:a16="http://schemas.microsoft.com/office/drawing/2014/main" id="{5F2ED2F1-A98E-4274-A230-EFE5D3153F4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525589" y="6344144"/>
            <a:ext cx="3108960" cy="390054"/>
          </a:xfrm>
          <a:prstGeom prst="rect">
            <a:avLst/>
          </a:prstGeom>
        </p:spPr>
      </p:pic>
      <p:pic>
        <p:nvPicPr>
          <p:cNvPr id="14" name="Shape 27" descr="http://dese.mo.gov/comm/images/DESE-color.png">
            <a:extLst>
              <a:ext uri="{FF2B5EF4-FFF2-40B4-BE49-F238E27FC236}">
                <a16:creationId xmlns:a16="http://schemas.microsoft.com/office/drawing/2014/main" id="{286F5D75-33A2-4704-A241-3B4198A25FCB}"/>
              </a:ext>
            </a:extLst>
          </p:cNvPr>
          <p:cNvPicPr preferRelativeResize="0"/>
          <p:nvPr/>
        </p:nvPicPr>
        <p:blipFill rotWithShape="1">
          <a:blip r:embed="rId2">
            <a:alphaModFix/>
          </a:blip>
          <a:srcRect/>
          <a:stretch/>
        </p:blipFill>
        <p:spPr>
          <a:xfrm>
            <a:off x="155148" y="6137413"/>
            <a:ext cx="1652975" cy="596785"/>
          </a:xfrm>
          <a:prstGeom prst="rect">
            <a:avLst/>
          </a:prstGeom>
          <a:noFill/>
          <a:ln>
            <a:noFill/>
          </a:ln>
        </p:spPr>
      </p:pic>
      <p:pic>
        <p:nvPicPr>
          <p:cNvPr id="19" name="Picture 18">
            <a:extLst>
              <a:ext uri="{FF2B5EF4-FFF2-40B4-BE49-F238E27FC236}">
                <a16:creationId xmlns:a16="http://schemas.microsoft.com/office/drawing/2014/main" id="{745206BE-317E-456A-AE40-A628A16837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11276" y="6233790"/>
            <a:ext cx="1511160" cy="500408"/>
          </a:xfrm>
          <a:prstGeom prst="rect">
            <a:avLst/>
          </a:prstGeom>
        </p:spPr>
      </p:pic>
      <p:pic>
        <p:nvPicPr>
          <p:cNvPr id="20" name="Picture 19">
            <a:extLst>
              <a:ext uri="{FF2B5EF4-FFF2-40B4-BE49-F238E27FC236}">
                <a16:creationId xmlns:a16="http://schemas.microsoft.com/office/drawing/2014/main" id="{CFB26F8E-1B37-46CF-A06E-3DCFCF4CEA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37702" y="6346834"/>
            <a:ext cx="2270591" cy="387364"/>
          </a:xfrm>
          <a:prstGeom prst="rect">
            <a:avLst/>
          </a:prstGeom>
        </p:spPr>
      </p:pic>
      <p:pic>
        <p:nvPicPr>
          <p:cNvPr id="21" name="Picture 20">
            <a:extLst>
              <a:ext uri="{FF2B5EF4-FFF2-40B4-BE49-F238E27FC236}">
                <a16:creationId xmlns:a16="http://schemas.microsoft.com/office/drawing/2014/main" id="{5939F58B-867A-4A85-824C-CD85747985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25589" y="6344144"/>
            <a:ext cx="3108960" cy="390054"/>
          </a:xfrm>
          <a:prstGeom prst="rect">
            <a:avLst/>
          </a:prstGeom>
        </p:spPr>
      </p:pic>
      <p:sp>
        <p:nvSpPr>
          <p:cNvPr id="26" name="Rounded Rectangle 15">
            <a:extLst>
              <a:ext uri="{FF2B5EF4-FFF2-40B4-BE49-F238E27FC236}">
                <a16:creationId xmlns:a16="http://schemas.microsoft.com/office/drawing/2014/main" id="{F071F897-B4AD-4228-A0C7-64A12AD55E92}"/>
              </a:ext>
            </a:extLst>
          </p:cNvPr>
          <p:cNvSpPr/>
          <p:nvPr/>
        </p:nvSpPr>
        <p:spPr>
          <a:xfrm>
            <a:off x="7950193" y="114292"/>
            <a:ext cx="990616" cy="99061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pic>
        <p:nvPicPr>
          <p:cNvPr id="27" name="Picture 26">
            <a:extLst>
              <a:ext uri="{FF2B5EF4-FFF2-40B4-BE49-F238E27FC236}">
                <a16:creationId xmlns:a16="http://schemas.microsoft.com/office/drawing/2014/main" id="{60D9050B-FC76-44D2-8593-2C0DC3EE78AE}"/>
              </a:ext>
            </a:extLst>
          </p:cNvPr>
          <p:cNvPicPr>
            <a:picLocks noChangeAspect="1"/>
          </p:cNvPicPr>
          <p:nvPr/>
        </p:nvPicPr>
        <p:blipFill>
          <a:blip r:embed="rId8"/>
          <a:stretch>
            <a:fillRect/>
          </a:stretch>
        </p:blipFill>
        <p:spPr>
          <a:xfrm>
            <a:off x="7964259" y="49367"/>
            <a:ext cx="990616" cy="1056657"/>
          </a:xfrm>
          <a:prstGeom prst="rect">
            <a:avLst/>
          </a:prstGeom>
        </p:spPr>
      </p:pic>
      <p:sp>
        <p:nvSpPr>
          <p:cNvPr id="22" name="Shape 25">
            <a:extLst>
              <a:ext uri="{FF2B5EF4-FFF2-40B4-BE49-F238E27FC236}">
                <a16:creationId xmlns:a16="http://schemas.microsoft.com/office/drawing/2014/main" id="{F45E8D4E-0D2D-4632-8FBB-7A7253B8D79B}"/>
              </a:ext>
            </a:extLst>
          </p:cNvPr>
          <p:cNvSpPr txBox="1"/>
          <p:nvPr/>
        </p:nvSpPr>
        <p:spPr>
          <a:xfrm>
            <a:off x="263646" y="5759255"/>
            <a:ext cx="8600954" cy="642862"/>
          </a:xfrm>
          <a:prstGeom prst="rect">
            <a:avLst/>
          </a:prstGeom>
          <a:noFill/>
          <a:ln>
            <a:noFill/>
          </a:ln>
        </p:spPr>
        <p:txBody>
          <a:bodyPr wrap="square" lIns="68550" tIns="34275" rIns="68550" bIns="34275" anchor="t" anchorCtr="0">
            <a:noAutofit/>
          </a:bodyPr>
          <a:lstStyle/>
          <a:p>
            <a:pPr marL="0" marR="0" lvl="0" indent="0" algn="just" rtl="0">
              <a:spcBef>
                <a:spcPts val="0"/>
              </a:spcBef>
              <a:spcAft>
                <a:spcPts val="0"/>
              </a:spcAft>
              <a:buSzPct val="25000"/>
              <a:buNone/>
            </a:pPr>
            <a:r>
              <a:rPr lang="en-US" sz="800" i="1" dirty="0">
                <a:solidFill>
                  <a:schemeClr val="bg1"/>
                </a:solidFill>
                <a:latin typeface="Tw Cen MT" panose="020B0602020104020603" pitchFamily="34" charset="0"/>
                <a:ea typeface="Questrial"/>
                <a:cs typeface="Questrial"/>
                <a:sym typeface="Questrial"/>
              </a:rPr>
              <a:t>The contents of this presentation were developed under a grant from the US Department of Education to the Missouri Department of Elementary and Secondary Education (#H323A120018). However, these contents do not necessarily represent the policy of the US Department of Education, and you should not assume endorsement by the Federal Government. </a:t>
            </a:r>
          </a:p>
        </p:txBody>
      </p:sp>
    </p:spTree>
    <p:extLst>
      <p:ext uri="{BB962C8B-B14F-4D97-AF65-F5344CB8AC3E}">
        <p14:creationId xmlns:p14="http://schemas.microsoft.com/office/powerpoint/2010/main" val="13962568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457200" y="602191"/>
            <a:ext cx="8229600" cy="921809"/>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4400" b="0" i="0" u="none" strike="noStrike" cap="none">
                <a:solidFill>
                  <a:schemeClr val="accent2"/>
                </a:solidFill>
                <a:latin typeface="Tw Cen MT" panose="020B0602020104020603" pitchFamily="34" charset="0"/>
                <a:ea typeface="Tw Cen MT" panose="020B0602020104020603" pitchFamily="34" charset="0"/>
                <a:cs typeface="Tw Cen MT" panose="020B0602020104020603" pitchFamily="34" charset="0"/>
                <a:sym typeface="Questrial"/>
              </a:defRPr>
            </a:lvl1pPr>
            <a:lvl2pPr marL="0" marR="0" lvl="1"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2pPr>
            <a:lvl3pPr marL="0" marR="0" lvl="2"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3pPr>
            <a:lvl4pPr marL="0" marR="0" lvl="3"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4pPr>
            <a:lvl5pPr marL="0" marR="0" lvl="4"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5pPr>
            <a:lvl6pPr marL="342819" marR="0" lvl="5" indent="-9444" algn="ctr" rtl="0">
              <a:spcBef>
                <a:spcPts val="0"/>
              </a:spcBef>
              <a:spcAft>
                <a:spcPts val="0"/>
              </a:spcAft>
              <a:buNone/>
              <a:defRPr sz="3300" b="0" i="0" u="none" strike="noStrike" cap="none">
                <a:solidFill>
                  <a:schemeClr val="dk2"/>
                </a:solidFill>
                <a:latin typeface="Questrial"/>
                <a:ea typeface="Questrial"/>
                <a:cs typeface="Questrial"/>
                <a:sym typeface="Questrial"/>
              </a:defRPr>
            </a:lvl6pPr>
            <a:lvl7pPr marL="685639" marR="0" lvl="6" indent="-9364" algn="ctr" rtl="0">
              <a:spcBef>
                <a:spcPts val="0"/>
              </a:spcBef>
              <a:spcAft>
                <a:spcPts val="0"/>
              </a:spcAft>
              <a:buNone/>
              <a:defRPr sz="3300" b="0" i="0" u="none" strike="noStrike" cap="none">
                <a:solidFill>
                  <a:schemeClr val="dk2"/>
                </a:solidFill>
                <a:latin typeface="Questrial"/>
                <a:ea typeface="Questrial"/>
                <a:cs typeface="Questrial"/>
                <a:sym typeface="Questrial"/>
              </a:defRPr>
            </a:lvl7pPr>
            <a:lvl8pPr marL="1028459" marR="0" lvl="7" indent="-9284" algn="ctr" rtl="0">
              <a:spcBef>
                <a:spcPts val="0"/>
              </a:spcBef>
              <a:spcAft>
                <a:spcPts val="0"/>
              </a:spcAft>
              <a:buNone/>
              <a:defRPr sz="3300" b="0" i="0" u="none" strike="noStrike" cap="none">
                <a:solidFill>
                  <a:schemeClr val="dk2"/>
                </a:solidFill>
                <a:latin typeface="Questrial"/>
                <a:ea typeface="Questrial"/>
                <a:cs typeface="Questrial"/>
                <a:sym typeface="Questrial"/>
              </a:defRPr>
            </a:lvl8pPr>
            <a:lvl9pPr marL="1371280" marR="0" lvl="8" indent="-9205" algn="ctr" rtl="0">
              <a:spcBef>
                <a:spcPts val="0"/>
              </a:spcBef>
              <a:spcAft>
                <a:spcPts val="0"/>
              </a:spcAft>
              <a:buNone/>
              <a:defRPr sz="3300" b="0" i="0" u="none" strike="noStrike" cap="none">
                <a:solidFill>
                  <a:schemeClr val="dk2"/>
                </a:solidFill>
                <a:latin typeface="Questrial"/>
                <a:ea typeface="Questrial"/>
                <a:cs typeface="Questrial"/>
                <a:sym typeface="Questrial"/>
              </a:defRPr>
            </a:lvl9pPr>
          </a:lstStyle>
          <a:p>
            <a:r>
              <a:rPr lang="en-US"/>
              <a:t>Click to edit Master title style</a:t>
            </a:r>
            <a:endParaRPr dirty="0"/>
          </a:p>
        </p:txBody>
      </p:sp>
      <p:sp>
        <p:nvSpPr>
          <p:cNvPr id="36" name="Shape 36"/>
          <p:cNvSpPr txBox="1">
            <a:spLocks noGrp="1"/>
          </p:cNvSpPr>
          <p:nvPr>
            <p:ph type="body" idx="1"/>
          </p:nvPr>
        </p:nvSpPr>
        <p:spPr>
          <a:xfrm>
            <a:off x="457202" y="1600203"/>
            <a:ext cx="4040187" cy="650874"/>
          </a:xfrm>
          <a:prstGeom prst="rect">
            <a:avLst/>
          </a:prstGeom>
          <a:noFill/>
          <a:ln>
            <a:noFill/>
          </a:ln>
        </p:spPr>
        <p:txBody>
          <a:bodyPr wrap="square" lIns="91425" tIns="91425" rIns="91425" bIns="91425" anchor="b" anchorCtr="0"/>
          <a:lstStyle>
            <a:lvl1pPr marL="0" marR="0" lvl="0" indent="0" algn="l" rtl="0">
              <a:spcBef>
                <a:spcPts val="360"/>
              </a:spcBef>
              <a:spcAft>
                <a:spcPts val="0"/>
              </a:spcAft>
              <a:buClr>
                <a:schemeClr val="accent2"/>
              </a:buClr>
              <a:buFont typeface="Noto Sans Symbols"/>
              <a:buNone/>
              <a:defRPr sz="1800" b="1" i="0" u="none" strike="noStrike" cap="none">
                <a:solidFill>
                  <a:schemeClr val="dk1"/>
                </a:solidFill>
                <a:latin typeface="Tw Cen MT" panose="020B0602020104020603" pitchFamily="34" charset="0"/>
                <a:ea typeface="Tw Cen MT" panose="020B0602020104020603" pitchFamily="34" charset="0"/>
                <a:cs typeface="Tw Cen MT" panose="020B0602020104020603" pitchFamily="34" charset="0"/>
                <a:sym typeface="Questrial"/>
              </a:defRPr>
            </a:lvl1pPr>
            <a:lvl2pPr marL="342819" marR="0" lvl="1" indent="-9444" algn="l" rtl="0">
              <a:spcBef>
                <a:spcPts val="300"/>
              </a:spcBef>
              <a:spcAft>
                <a:spcPts val="0"/>
              </a:spcAft>
              <a:buClr>
                <a:schemeClr val="accent2"/>
              </a:buClr>
              <a:buFont typeface="Noto Sans Symbols"/>
              <a:buNone/>
              <a:defRPr sz="1500" b="1" i="0" u="none" strike="noStrike" cap="none">
                <a:solidFill>
                  <a:schemeClr val="dk1"/>
                </a:solidFill>
                <a:latin typeface="Questrial"/>
                <a:ea typeface="Questrial"/>
                <a:cs typeface="Questrial"/>
                <a:sym typeface="Questrial"/>
              </a:defRPr>
            </a:lvl2pPr>
            <a:lvl3pPr marL="685639" marR="0" lvl="2" indent="-9364" algn="l" rtl="0">
              <a:spcBef>
                <a:spcPts val="270"/>
              </a:spcBef>
              <a:spcAft>
                <a:spcPts val="0"/>
              </a:spcAft>
              <a:buClr>
                <a:schemeClr val="accent2"/>
              </a:buClr>
              <a:buFont typeface="Noto Sans Symbols"/>
              <a:buNone/>
              <a:defRPr sz="1350" b="1" i="0" u="none" strike="noStrike" cap="none">
                <a:solidFill>
                  <a:schemeClr val="dk1"/>
                </a:solidFill>
                <a:latin typeface="Questrial"/>
                <a:ea typeface="Questrial"/>
                <a:cs typeface="Questrial"/>
                <a:sym typeface="Questrial"/>
              </a:defRPr>
            </a:lvl3pPr>
            <a:lvl4pPr marL="1028459" marR="0" lvl="3" indent="-9284" algn="l" rtl="0">
              <a:spcBef>
                <a:spcPts val="240"/>
              </a:spcBef>
              <a:spcAft>
                <a:spcPts val="0"/>
              </a:spcAft>
              <a:buClr>
                <a:schemeClr val="accent2"/>
              </a:buClr>
              <a:buFont typeface="Noto Sans Symbols"/>
              <a:buNone/>
              <a:defRPr sz="1200" b="1" i="0" u="none" strike="noStrike" cap="none">
                <a:solidFill>
                  <a:schemeClr val="dk1"/>
                </a:solidFill>
                <a:latin typeface="Questrial"/>
                <a:ea typeface="Questrial"/>
                <a:cs typeface="Questrial"/>
                <a:sym typeface="Questrial"/>
              </a:defRPr>
            </a:lvl4pPr>
            <a:lvl5pPr marL="1371280" marR="0" lvl="4" indent="-9205" algn="l" rtl="0">
              <a:spcBef>
                <a:spcPts val="240"/>
              </a:spcBef>
              <a:spcAft>
                <a:spcPts val="0"/>
              </a:spcAft>
              <a:buClr>
                <a:schemeClr val="accent2"/>
              </a:buClr>
              <a:buFont typeface="Noto Sans Symbols"/>
              <a:buNone/>
              <a:defRPr sz="1200" b="1" i="0" u="none" strike="noStrike" cap="none">
                <a:solidFill>
                  <a:schemeClr val="dk1"/>
                </a:solidFill>
                <a:latin typeface="Questrial"/>
                <a:ea typeface="Questrial"/>
                <a:cs typeface="Questrial"/>
                <a:sym typeface="Questrial"/>
              </a:defRPr>
            </a:lvl5pPr>
            <a:lvl6pPr marL="1714100" marR="0" lvl="5" indent="-9124" algn="l" rtl="0">
              <a:spcBef>
                <a:spcPts val="240"/>
              </a:spcBef>
              <a:buClr>
                <a:schemeClr val="dk1"/>
              </a:buClr>
              <a:buFont typeface="Arial"/>
              <a:buNone/>
              <a:defRPr sz="1200" b="1" i="0" u="none" strike="noStrike" cap="none">
                <a:solidFill>
                  <a:schemeClr val="dk1"/>
                </a:solidFill>
                <a:latin typeface="Calibri"/>
                <a:ea typeface="Calibri"/>
                <a:cs typeface="Calibri"/>
                <a:sym typeface="Calibri"/>
              </a:defRPr>
            </a:lvl6pPr>
            <a:lvl7pPr marL="2056919" marR="0" lvl="6" indent="-9043" algn="l" rtl="0">
              <a:spcBef>
                <a:spcPts val="240"/>
              </a:spcBef>
              <a:buClr>
                <a:schemeClr val="dk1"/>
              </a:buClr>
              <a:buFont typeface="Arial"/>
              <a:buNone/>
              <a:defRPr sz="1200" b="1" i="0" u="none" strike="noStrike" cap="none">
                <a:solidFill>
                  <a:schemeClr val="dk1"/>
                </a:solidFill>
                <a:latin typeface="Calibri"/>
                <a:ea typeface="Calibri"/>
                <a:cs typeface="Calibri"/>
                <a:sym typeface="Calibri"/>
              </a:defRPr>
            </a:lvl7pPr>
            <a:lvl8pPr marL="2399739" marR="0" lvl="7" indent="-8963" algn="l" rtl="0">
              <a:spcBef>
                <a:spcPts val="240"/>
              </a:spcBef>
              <a:buClr>
                <a:schemeClr val="dk1"/>
              </a:buClr>
              <a:buFont typeface="Arial"/>
              <a:buNone/>
              <a:defRPr sz="1200" b="1" i="0" u="none" strike="noStrike" cap="none">
                <a:solidFill>
                  <a:schemeClr val="dk1"/>
                </a:solidFill>
                <a:latin typeface="Calibri"/>
                <a:ea typeface="Calibri"/>
                <a:cs typeface="Calibri"/>
                <a:sym typeface="Calibri"/>
              </a:defRPr>
            </a:lvl8pPr>
            <a:lvl9pPr marL="2742557" marR="0" lvl="8" indent="-8882" algn="l" rtl="0">
              <a:spcBef>
                <a:spcPts val="240"/>
              </a:spcBef>
              <a:buClr>
                <a:schemeClr val="dk1"/>
              </a:buClr>
              <a:buFont typeface="Arial"/>
              <a:buNone/>
              <a:defRPr sz="1200" b="1" i="0" u="none" strike="noStrike" cap="none">
                <a:solidFill>
                  <a:schemeClr val="dk1"/>
                </a:solidFill>
                <a:latin typeface="Calibri"/>
                <a:ea typeface="Calibri"/>
                <a:cs typeface="Calibri"/>
                <a:sym typeface="Calibri"/>
              </a:defRPr>
            </a:lvl9pPr>
          </a:lstStyle>
          <a:p>
            <a:pPr lvl="0"/>
            <a:r>
              <a:rPr lang="en-US"/>
              <a:t>Edit Master text styles</a:t>
            </a:r>
          </a:p>
        </p:txBody>
      </p:sp>
      <p:sp>
        <p:nvSpPr>
          <p:cNvPr id="37" name="Shape 37"/>
          <p:cNvSpPr txBox="1">
            <a:spLocks noGrp="1"/>
          </p:cNvSpPr>
          <p:nvPr>
            <p:ph type="body" idx="2"/>
          </p:nvPr>
        </p:nvSpPr>
        <p:spPr>
          <a:xfrm>
            <a:off x="457202" y="2188269"/>
            <a:ext cx="4040187" cy="3679137"/>
          </a:xfrm>
          <a:prstGeom prst="rect">
            <a:avLst/>
          </a:prstGeom>
          <a:noFill/>
          <a:ln>
            <a:noFill/>
          </a:ln>
        </p:spPr>
        <p:txBody>
          <a:bodyPr wrap="square" lIns="91425" tIns="91425" rIns="91425" bIns="91425" anchor="t" anchorCtr="0"/>
          <a:lstStyle>
            <a:lvl1pPr marL="257115" marR="0" lvl="0" indent="-142814" algn="l" rtl="0">
              <a:spcBef>
                <a:spcPts val="360"/>
              </a:spcBef>
              <a:spcAft>
                <a:spcPts val="0"/>
              </a:spcAft>
              <a:buClr>
                <a:schemeClr val="accent2"/>
              </a:buClr>
              <a:buSzPct val="100000"/>
              <a:buFont typeface="Noto Sans Symbols"/>
              <a:buChar char="❑"/>
              <a:defRPr sz="1800" b="0" i="0" u="none" strike="noStrike" cap="none">
                <a:solidFill>
                  <a:schemeClr val="dk1"/>
                </a:solidFill>
                <a:latin typeface="Tw Cen MT" panose="020B0602020104020603" pitchFamily="34" charset="0"/>
                <a:ea typeface="Tw Cen MT" panose="020B0602020104020603" pitchFamily="34" charset="0"/>
                <a:cs typeface="Tw Cen MT" panose="020B0602020104020603" pitchFamily="34" charset="0"/>
                <a:sym typeface="Questrial"/>
              </a:defRPr>
            </a:lvl1pPr>
            <a:lvl2pPr marL="557082" marR="0" lvl="1" indent="-128456" algn="l" rtl="0">
              <a:spcBef>
                <a:spcPts val="300"/>
              </a:spcBef>
              <a:spcAft>
                <a:spcPts val="0"/>
              </a:spcAft>
              <a:buClr>
                <a:schemeClr val="accent2"/>
              </a:buClr>
              <a:buSzPct val="100000"/>
              <a:buFont typeface="Noto Sans Symbols"/>
              <a:buChar char="❑"/>
              <a:defRPr sz="1500" b="0" i="0" u="none" strike="noStrike" cap="none">
                <a:solidFill>
                  <a:schemeClr val="dk1"/>
                </a:solidFill>
                <a:latin typeface="Questrial"/>
                <a:ea typeface="Questrial"/>
                <a:cs typeface="Questrial"/>
                <a:sym typeface="Questrial"/>
              </a:defRPr>
            </a:lvl2pPr>
            <a:lvl3pPr marL="857050" marR="0" lvl="2" indent="-95049" algn="l" rtl="0">
              <a:spcBef>
                <a:spcPts val="270"/>
              </a:spcBef>
              <a:spcAft>
                <a:spcPts val="0"/>
              </a:spcAft>
              <a:buClr>
                <a:schemeClr val="accent2"/>
              </a:buClr>
              <a:buSzPct val="100000"/>
              <a:buFont typeface="Noto Sans Symbols"/>
              <a:buChar char="❑"/>
              <a:defRPr sz="1350" b="0" i="0" u="none" strike="noStrike" cap="none">
                <a:solidFill>
                  <a:schemeClr val="dk1"/>
                </a:solidFill>
                <a:latin typeface="Questrial"/>
                <a:ea typeface="Questrial"/>
                <a:cs typeface="Questrial"/>
                <a:sym typeface="Questrial"/>
              </a:defRPr>
            </a:lvl3pPr>
            <a:lvl4pPr marL="1199869" marR="0" lvl="3" indent="-104494" algn="l" rtl="0">
              <a:spcBef>
                <a:spcPts val="240"/>
              </a:spcBef>
              <a:spcAft>
                <a:spcPts val="0"/>
              </a:spcAft>
              <a:buClr>
                <a:schemeClr val="accent2"/>
              </a:buClr>
              <a:buSzPct val="100000"/>
              <a:buFont typeface="Noto Sans Symbols"/>
              <a:buChar char="❑"/>
              <a:defRPr sz="1200" b="0" i="0" u="none" strike="noStrike" cap="none">
                <a:solidFill>
                  <a:schemeClr val="dk1"/>
                </a:solidFill>
                <a:latin typeface="Questrial"/>
                <a:ea typeface="Questrial"/>
                <a:cs typeface="Questrial"/>
                <a:sym typeface="Questrial"/>
              </a:defRPr>
            </a:lvl4pPr>
            <a:lvl5pPr marL="1542689" marR="0" lvl="4" indent="-104414" algn="l" rtl="0">
              <a:spcBef>
                <a:spcPts val="240"/>
              </a:spcBef>
              <a:spcAft>
                <a:spcPts val="0"/>
              </a:spcAft>
              <a:buClr>
                <a:schemeClr val="accent2"/>
              </a:buClr>
              <a:buSzPct val="100000"/>
              <a:buFont typeface="Noto Sans Symbols"/>
              <a:buChar char="❑"/>
              <a:defRPr sz="1200" b="0" i="0" u="none" strike="noStrike" cap="none">
                <a:solidFill>
                  <a:schemeClr val="dk1"/>
                </a:solidFill>
                <a:latin typeface="Questrial"/>
                <a:ea typeface="Questrial"/>
                <a:cs typeface="Questrial"/>
                <a:sym typeface="Questrial"/>
              </a:defRPr>
            </a:lvl5pPr>
            <a:lvl6pPr marL="1885509" marR="0" lvl="5" indent="-104334" algn="l" rtl="0">
              <a:spcBef>
                <a:spcPts val="240"/>
              </a:spcBef>
              <a:buClr>
                <a:schemeClr val="dk1"/>
              </a:buClr>
              <a:buSzPct val="100000"/>
              <a:buFont typeface="Arial"/>
              <a:buChar char="•"/>
              <a:defRPr sz="1200" b="0" i="0" u="none" strike="noStrike" cap="none">
                <a:solidFill>
                  <a:schemeClr val="dk1"/>
                </a:solidFill>
                <a:latin typeface="Calibri"/>
                <a:ea typeface="Calibri"/>
                <a:cs typeface="Calibri"/>
                <a:sym typeface="Calibri"/>
              </a:defRPr>
            </a:lvl6pPr>
            <a:lvl7pPr marL="2228330" marR="0" lvl="6" indent="-104255" algn="l" rtl="0">
              <a:spcBef>
                <a:spcPts val="240"/>
              </a:spcBef>
              <a:buClr>
                <a:schemeClr val="dk1"/>
              </a:buClr>
              <a:buSzPct val="100000"/>
              <a:buFont typeface="Arial"/>
              <a:buChar char="•"/>
              <a:defRPr sz="1200" b="0" i="0" u="none" strike="noStrike" cap="none">
                <a:solidFill>
                  <a:schemeClr val="dk1"/>
                </a:solidFill>
                <a:latin typeface="Calibri"/>
                <a:ea typeface="Calibri"/>
                <a:cs typeface="Calibri"/>
                <a:sym typeface="Calibri"/>
              </a:defRPr>
            </a:lvl7pPr>
            <a:lvl8pPr marL="2571149" marR="0" lvl="7" indent="-104174" algn="l" rtl="0">
              <a:spcBef>
                <a:spcPts val="240"/>
              </a:spcBef>
              <a:buClr>
                <a:schemeClr val="dk1"/>
              </a:buClr>
              <a:buSzPct val="100000"/>
              <a:buFont typeface="Arial"/>
              <a:buChar char="•"/>
              <a:defRPr sz="1200" b="0" i="0" u="none" strike="noStrike" cap="none">
                <a:solidFill>
                  <a:schemeClr val="dk1"/>
                </a:solidFill>
                <a:latin typeface="Calibri"/>
                <a:ea typeface="Calibri"/>
                <a:cs typeface="Calibri"/>
                <a:sym typeface="Calibri"/>
              </a:defRPr>
            </a:lvl8pPr>
            <a:lvl9pPr marL="2913969" marR="0" lvl="8" indent="-104093" algn="l" rtl="0">
              <a:spcBef>
                <a:spcPts val="240"/>
              </a:spcBef>
              <a:buClr>
                <a:schemeClr val="dk1"/>
              </a:buClr>
              <a:buSzPct val="100000"/>
              <a:buFont typeface="Arial"/>
              <a:buChar char="•"/>
              <a:defRPr sz="1200" b="0" i="0" u="none" strike="noStrike" cap="none">
                <a:solidFill>
                  <a:schemeClr val="dk1"/>
                </a:solidFill>
                <a:latin typeface="Calibri"/>
                <a:ea typeface="Calibri"/>
                <a:cs typeface="Calibri"/>
                <a:sym typeface="Calibri"/>
              </a:defRPr>
            </a:lvl9pPr>
          </a:lstStyle>
          <a:p>
            <a:pPr lvl="0"/>
            <a:r>
              <a:rPr lang="en-US"/>
              <a:t>Edit Master text styles</a:t>
            </a:r>
          </a:p>
        </p:txBody>
      </p:sp>
      <p:sp>
        <p:nvSpPr>
          <p:cNvPr id="38" name="Shape 38"/>
          <p:cNvSpPr txBox="1">
            <a:spLocks noGrp="1"/>
          </p:cNvSpPr>
          <p:nvPr>
            <p:ph type="body" idx="3"/>
          </p:nvPr>
        </p:nvSpPr>
        <p:spPr>
          <a:xfrm>
            <a:off x="4645028" y="1600203"/>
            <a:ext cx="4041774" cy="650874"/>
          </a:xfrm>
          <a:prstGeom prst="rect">
            <a:avLst/>
          </a:prstGeom>
          <a:noFill/>
          <a:ln>
            <a:noFill/>
          </a:ln>
        </p:spPr>
        <p:txBody>
          <a:bodyPr wrap="square" lIns="91425" tIns="91425" rIns="91425" bIns="91425" anchor="b" anchorCtr="0"/>
          <a:lstStyle>
            <a:lvl1pPr marL="0" marR="0" lvl="0" indent="0" algn="l" rtl="0">
              <a:spcBef>
                <a:spcPts val="360"/>
              </a:spcBef>
              <a:spcAft>
                <a:spcPts val="0"/>
              </a:spcAft>
              <a:buClr>
                <a:schemeClr val="accent2"/>
              </a:buClr>
              <a:buFont typeface="Noto Sans Symbols"/>
              <a:buNone/>
              <a:defRPr sz="1800" b="1" i="0" u="none" strike="noStrike" cap="none">
                <a:solidFill>
                  <a:schemeClr val="dk1"/>
                </a:solidFill>
                <a:latin typeface="Tw Cen MT" panose="020B0602020104020603" pitchFamily="34" charset="0"/>
                <a:ea typeface="Tw Cen MT" panose="020B0602020104020603" pitchFamily="34" charset="0"/>
                <a:cs typeface="Tw Cen MT" panose="020B0602020104020603" pitchFamily="34" charset="0"/>
                <a:sym typeface="Questrial"/>
              </a:defRPr>
            </a:lvl1pPr>
            <a:lvl2pPr marL="342819" marR="0" lvl="1" indent="-9444" algn="l" rtl="0">
              <a:spcBef>
                <a:spcPts val="300"/>
              </a:spcBef>
              <a:spcAft>
                <a:spcPts val="0"/>
              </a:spcAft>
              <a:buClr>
                <a:schemeClr val="accent2"/>
              </a:buClr>
              <a:buFont typeface="Noto Sans Symbols"/>
              <a:buNone/>
              <a:defRPr sz="1500" b="1" i="0" u="none" strike="noStrike" cap="none">
                <a:solidFill>
                  <a:schemeClr val="dk1"/>
                </a:solidFill>
                <a:latin typeface="Questrial"/>
                <a:ea typeface="Questrial"/>
                <a:cs typeface="Questrial"/>
                <a:sym typeface="Questrial"/>
              </a:defRPr>
            </a:lvl2pPr>
            <a:lvl3pPr marL="685639" marR="0" lvl="2" indent="-9364" algn="l" rtl="0">
              <a:spcBef>
                <a:spcPts val="270"/>
              </a:spcBef>
              <a:spcAft>
                <a:spcPts val="0"/>
              </a:spcAft>
              <a:buClr>
                <a:schemeClr val="accent2"/>
              </a:buClr>
              <a:buFont typeface="Noto Sans Symbols"/>
              <a:buNone/>
              <a:defRPr sz="1350" b="1" i="0" u="none" strike="noStrike" cap="none">
                <a:solidFill>
                  <a:schemeClr val="dk1"/>
                </a:solidFill>
                <a:latin typeface="Questrial"/>
                <a:ea typeface="Questrial"/>
                <a:cs typeface="Questrial"/>
                <a:sym typeface="Questrial"/>
              </a:defRPr>
            </a:lvl3pPr>
            <a:lvl4pPr marL="1028459" marR="0" lvl="3" indent="-9284" algn="l" rtl="0">
              <a:spcBef>
                <a:spcPts val="240"/>
              </a:spcBef>
              <a:spcAft>
                <a:spcPts val="0"/>
              </a:spcAft>
              <a:buClr>
                <a:schemeClr val="accent2"/>
              </a:buClr>
              <a:buFont typeface="Noto Sans Symbols"/>
              <a:buNone/>
              <a:defRPr sz="1200" b="1" i="0" u="none" strike="noStrike" cap="none">
                <a:solidFill>
                  <a:schemeClr val="dk1"/>
                </a:solidFill>
                <a:latin typeface="Questrial"/>
                <a:ea typeface="Questrial"/>
                <a:cs typeface="Questrial"/>
                <a:sym typeface="Questrial"/>
              </a:defRPr>
            </a:lvl4pPr>
            <a:lvl5pPr marL="1371280" marR="0" lvl="4" indent="-9205" algn="l" rtl="0">
              <a:spcBef>
                <a:spcPts val="240"/>
              </a:spcBef>
              <a:spcAft>
                <a:spcPts val="0"/>
              </a:spcAft>
              <a:buClr>
                <a:schemeClr val="accent2"/>
              </a:buClr>
              <a:buFont typeface="Noto Sans Symbols"/>
              <a:buNone/>
              <a:defRPr sz="1200" b="1" i="0" u="none" strike="noStrike" cap="none">
                <a:solidFill>
                  <a:schemeClr val="dk1"/>
                </a:solidFill>
                <a:latin typeface="Questrial"/>
                <a:ea typeface="Questrial"/>
                <a:cs typeface="Questrial"/>
                <a:sym typeface="Questrial"/>
              </a:defRPr>
            </a:lvl5pPr>
            <a:lvl6pPr marL="1714100" marR="0" lvl="5" indent="-9124" algn="l" rtl="0">
              <a:spcBef>
                <a:spcPts val="240"/>
              </a:spcBef>
              <a:buClr>
                <a:schemeClr val="dk1"/>
              </a:buClr>
              <a:buFont typeface="Arial"/>
              <a:buNone/>
              <a:defRPr sz="1200" b="1" i="0" u="none" strike="noStrike" cap="none">
                <a:solidFill>
                  <a:schemeClr val="dk1"/>
                </a:solidFill>
                <a:latin typeface="Calibri"/>
                <a:ea typeface="Calibri"/>
                <a:cs typeface="Calibri"/>
                <a:sym typeface="Calibri"/>
              </a:defRPr>
            </a:lvl6pPr>
            <a:lvl7pPr marL="2056919" marR="0" lvl="6" indent="-9043" algn="l" rtl="0">
              <a:spcBef>
                <a:spcPts val="240"/>
              </a:spcBef>
              <a:buClr>
                <a:schemeClr val="dk1"/>
              </a:buClr>
              <a:buFont typeface="Arial"/>
              <a:buNone/>
              <a:defRPr sz="1200" b="1" i="0" u="none" strike="noStrike" cap="none">
                <a:solidFill>
                  <a:schemeClr val="dk1"/>
                </a:solidFill>
                <a:latin typeface="Calibri"/>
                <a:ea typeface="Calibri"/>
                <a:cs typeface="Calibri"/>
                <a:sym typeface="Calibri"/>
              </a:defRPr>
            </a:lvl7pPr>
            <a:lvl8pPr marL="2399739" marR="0" lvl="7" indent="-8963" algn="l" rtl="0">
              <a:spcBef>
                <a:spcPts val="240"/>
              </a:spcBef>
              <a:buClr>
                <a:schemeClr val="dk1"/>
              </a:buClr>
              <a:buFont typeface="Arial"/>
              <a:buNone/>
              <a:defRPr sz="1200" b="1" i="0" u="none" strike="noStrike" cap="none">
                <a:solidFill>
                  <a:schemeClr val="dk1"/>
                </a:solidFill>
                <a:latin typeface="Calibri"/>
                <a:ea typeface="Calibri"/>
                <a:cs typeface="Calibri"/>
                <a:sym typeface="Calibri"/>
              </a:defRPr>
            </a:lvl8pPr>
            <a:lvl9pPr marL="2742557" marR="0" lvl="8" indent="-8882" algn="l" rtl="0">
              <a:spcBef>
                <a:spcPts val="240"/>
              </a:spcBef>
              <a:buClr>
                <a:schemeClr val="dk1"/>
              </a:buClr>
              <a:buFont typeface="Arial"/>
              <a:buNone/>
              <a:defRPr sz="1200" b="1" i="0" u="none" strike="noStrike" cap="none">
                <a:solidFill>
                  <a:schemeClr val="dk1"/>
                </a:solidFill>
                <a:latin typeface="Calibri"/>
                <a:ea typeface="Calibri"/>
                <a:cs typeface="Calibri"/>
                <a:sym typeface="Calibri"/>
              </a:defRPr>
            </a:lvl9pPr>
          </a:lstStyle>
          <a:p>
            <a:pPr lvl="0"/>
            <a:r>
              <a:rPr lang="en-US"/>
              <a:t>Edit Master text styles</a:t>
            </a:r>
          </a:p>
        </p:txBody>
      </p:sp>
      <p:sp>
        <p:nvSpPr>
          <p:cNvPr id="39" name="Shape 39"/>
          <p:cNvSpPr txBox="1">
            <a:spLocks noGrp="1"/>
          </p:cNvSpPr>
          <p:nvPr>
            <p:ph type="body" idx="4"/>
          </p:nvPr>
        </p:nvSpPr>
        <p:spPr>
          <a:xfrm>
            <a:off x="4645028" y="2188269"/>
            <a:ext cx="4041774" cy="3679137"/>
          </a:xfrm>
          <a:prstGeom prst="rect">
            <a:avLst/>
          </a:prstGeom>
          <a:noFill/>
          <a:ln>
            <a:noFill/>
          </a:ln>
        </p:spPr>
        <p:txBody>
          <a:bodyPr wrap="square" lIns="91425" tIns="91425" rIns="91425" bIns="91425" anchor="t" anchorCtr="0"/>
          <a:lstStyle>
            <a:lvl1pPr marL="257115" marR="0" lvl="0" indent="-142814" algn="l" rtl="0">
              <a:spcBef>
                <a:spcPts val="360"/>
              </a:spcBef>
              <a:spcAft>
                <a:spcPts val="0"/>
              </a:spcAft>
              <a:buClr>
                <a:schemeClr val="accent2"/>
              </a:buClr>
              <a:buSzPct val="100000"/>
              <a:buFont typeface="Noto Sans Symbols"/>
              <a:buChar char="❑"/>
              <a:defRPr sz="1800" b="0" i="0" u="none" strike="noStrike" cap="none">
                <a:solidFill>
                  <a:schemeClr val="dk1"/>
                </a:solidFill>
                <a:latin typeface="Tw Cen MT" panose="020B0602020104020603" pitchFamily="34" charset="0"/>
                <a:ea typeface="Tw Cen MT" panose="020B0602020104020603" pitchFamily="34" charset="0"/>
                <a:cs typeface="Tw Cen MT" panose="020B0602020104020603" pitchFamily="34" charset="0"/>
                <a:sym typeface="Questrial"/>
              </a:defRPr>
            </a:lvl1pPr>
            <a:lvl2pPr marL="557082" marR="0" lvl="1" indent="-128456" algn="l" rtl="0">
              <a:spcBef>
                <a:spcPts val="300"/>
              </a:spcBef>
              <a:spcAft>
                <a:spcPts val="0"/>
              </a:spcAft>
              <a:buClr>
                <a:schemeClr val="accent2"/>
              </a:buClr>
              <a:buSzPct val="100000"/>
              <a:buFont typeface="Noto Sans Symbols"/>
              <a:buChar char="❑"/>
              <a:defRPr sz="1500" b="0" i="0" u="none" strike="noStrike" cap="none">
                <a:solidFill>
                  <a:schemeClr val="dk1"/>
                </a:solidFill>
                <a:latin typeface="Questrial"/>
                <a:ea typeface="Questrial"/>
                <a:cs typeface="Questrial"/>
                <a:sym typeface="Questrial"/>
              </a:defRPr>
            </a:lvl2pPr>
            <a:lvl3pPr marL="857050" marR="0" lvl="2" indent="-95049" algn="l" rtl="0">
              <a:spcBef>
                <a:spcPts val="270"/>
              </a:spcBef>
              <a:spcAft>
                <a:spcPts val="0"/>
              </a:spcAft>
              <a:buClr>
                <a:schemeClr val="accent2"/>
              </a:buClr>
              <a:buSzPct val="100000"/>
              <a:buFont typeface="Noto Sans Symbols"/>
              <a:buChar char="❑"/>
              <a:defRPr sz="1350" b="0" i="0" u="none" strike="noStrike" cap="none">
                <a:solidFill>
                  <a:schemeClr val="dk1"/>
                </a:solidFill>
                <a:latin typeface="Questrial"/>
                <a:ea typeface="Questrial"/>
                <a:cs typeface="Questrial"/>
                <a:sym typeface="Questrial"/>
              </a:defRPr>
            </a:lvl3pPr>
            <a:lvl4pPr marL="1199869" marR="0" lvl="3" indent="-104494" algn="l" rtl="0">
              <a:spcBef>
                <a:spcPts val="240"/>
              </a:spcBef>
              <a:spcAft>
                <a:spcPts val="0"/>
              </a:spcAft>
              <a:buClr>
                <a:schemeClr val="accent2"/>
              </a:buClr>
              <a:buSzPct val="100000"/>
              <a:buFont typeface="Noto Sans Symbols"/>
              <a:buChar char="❑"/>
              <a:defRPr sz="1200" b="0" i="0" u="none" strike="noStrike" cap="none">
                <a:solidFill>
                  <a:schemeClr val="dk1"/>
                </a:solidFill>
                <a:latin typeface="Questrial"/>
                <a:ea typeface="Questrial"/>
                <a:cs typeface="Questrial"/>
                <a:sym typeface="Questrial"/>
              </a:defRPr>
            </a:lvl4pPr>
            <a:lvl5pPr marL="1542689" marR="0" lvl="4" indent="-104414" algn="l" rtl="0">
              <a:spcBef>
                <a:spcPts val="240"/>
              </a:spcBef>
              <a:spcAft>
                <a:spcPts val="0"/>
              </a:spcAft>
              <a:buClr>
                <a:schemeClr val="accent2"/>
              </a:buClr>
              <a:buSzPct val="100000"/>
              <a:buFont typeface="Noto Sans Symbols"/>
              <a:buChar char="❑"/>
              <a:defRPr sz="1200" b="0" i="0" u="none" strike="noStrike" cap="none">
                <a:solidFill>
                  <a:schemeClr val="dk1"/>
                </a:solidFill>
                <a:latin typeface="Questrial"/>
                <a:ea typeface="Questrial"/>
                <a:cs typeface="Questrial"/>
                <a:sym typeface="Questrial"/>
              </a:defRPr>
            </a:lvl5pPr>
            <a:lvl6pPr marL="1885509" marR="0" lvl="5" indent="-104334" algn="l" rtl="0">
              <a:spcBef>
                <a:spcPts val="240"/>
              </a:spcBef>
              <a:buClr>
                <a:schemeClr val="dk1"/>
              </a:buClr>
              <a:buSzPct val="100000"/>
              <a:buFont typeface="Arial"/>
              <a:buChar char="•"/>
              <a:defRPr sz="1200" b="0" i="0" u="none" strike="noStrike" cap="none">
                <a:solidFill>
                  <a:schemeClr val="dk1"/>
                </a:solidFill>
                <a:latin typeface="Calibri"/>
                <a:ea typeface="Calibri"/>
                <a:cs typeface="Calibri"/>
                <a:sym typeface="Calibri"/>
              </a:defRPr>
            </a:lvl6pPr>
            <a:lvl7pPr marL="2228330" marR="0" lvl="6" indent="-104255" algn="l" rtl="0">
              <a:spcBef>
                <a:spcPts val="240"/>
              </a:spcBef>
              <a:buClr>
                <a:schemeClr val="dk1"/>
              </a:buClr>
              <a:buSzPct val="100000"/>
              <a:buFont typeface="Arial"/>
              <a:buChar char="•"/>
              <a:defRPr sz="1200" b="0" i="0" u="none" strike="noStrike" cap="none">
                <a:solidFill>
                  <a:schemeClr val="dk1"/>
                </a:solidFill>
                <a:latin typeface="Calibri"/>
                <a:ea typeface="Calibri"/>
                <a:cs typeface="Calibri"/>
                <a:sym typeface="Calibri"/>
              </a:defRPr>
            </a:lvl7pPr>
            <a:lvl8pPr marL="2571149" marR="0" lvl="7" indent="-104174" algn="l" rtl="0">
              <a:spcBef>
                <a:spcPts val="240"/>
              </a:spcBef>
              <a:buClr>
                <a:schemeClr val="dk1"/>
              </a:buClr>
              <a:buSzPct val="100000"/>
              <a:buFont typeface="Arial"/>
              <a:buChar char="•"/>
              <a:defRPr sz="1200" b="0" i="0" u="none" strike="noStrike" cap="none">
                <a:solidFill>
                  <a:schemeClr val="dk1"/>
                </a:solidFill>
                <a:latin typeface="Calibri"/>
                <a:ea typeface="Calibri"/>
                <a:cs typeface="Calibri"/>
                <a:sym typeface="Calibri"/>
              </a:defRPr>
            </a:lvl8pPr>
            <a:lvl9pPr marL="2913969" marR="0" lvl="8" indent="-104093" algn="l" rtl="0">
              <a:spcBef>
                <a:spcPts val="240"/>
              </a:spcBef>
              <a:buClr>
                <a:schemeClr val="dk1"/>
              </a:buClr>
              <a:buSzPct val="100000"/>
              <a:buFont typeface="Arial"/>
              <a:buChar char="•"/>
              <a:defRPr sz="1200" b="0" i="0" u="none" strike="noStrike" cap="none">
                <a:solidFill>
                  <a:schemeClr val="dk1"/>
                </a:solidFill>
                <a:latin typeface="Calibri"/>
                <a:ea typeface="Calibri"/>
                <a:cs typeface="Calibri"/>
                <a:sym typeface="Calibri"/>
              </a:defRPr>
            </a:lvl9pPr>
          </a:lstStyle>
          <a:p>
            <a:pPr lvl="0"/>
            <a:r>
              <a:rPr lang="en-US"/>
              <a:t>Edit Master text styles</a:t>
            </a:r>
          </a:p>
        </p:txBody>
      </p:sp>
    </p:spTree>
    <p:extLst>
      <p:ext uri="{BB962C8B-B14F-4D97-AF65-F5344CB8AC3E}">
        <p14:creationId xmlns:p14="http://schemas.microsoft.com/office/powerpoint/2010/main" val="17144807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Shape 40"/>
        <p:cNvGrpSpPr/>
        <p:nvPr/>
      </p:nvGrpSpPr>
      <p:grpSpPr>
        <a:xfrm>
          <a:off x="0" y="0"/>
          <a:ext cx="0" cy="0"/>
          <a:chOff x="0" y="0"/>
          <a:chExt cx="0" cy="0"/>
        </a:xfrm>
      </p:grpSpPr>
      <p:sp>
        <p:nvSpPr>
          <p:cNvPr id="43" name="Shape 43"/>
          <p:cNvSpPr txBox="1">
            <a:spLocks noGrp="1"/>
          </p:cNvSpPr>
          <p:nvPr>
            <p:ph type="title"/>
          </p:nvPr>
        </p:nvSpPr>
        <p:spPr>
          <a:xfrm>
            <a:off x="722312" y="2906719"/>
            <a:ext cx="7772400" cy="2862260"/>
          </a:xfrm>
          <a:prstGeom prst="rect">
            <a:avLst/>
          </a:prstGeom>
          <a:noFill/>
          <a:ln>
            <a:noFill/>
          </a:ln>
        </p:spPr>
        <p:txBody>
          <a:bodyPr wrap="square" lIns="91425" tIns="91425" rIns="91425" bIns="91425" anchor="t" anchorCtr="0"/>
          <a:lstStyle>
            <a:lvl1pPr marL="0" marR="0" lvl="0" indent="0" algn="ctr" rtl="0">
              <a:spcBef>
                <a:spcPts val="0"/>
              </a:spcBef>
              <a:spcAft>
                <a:spcPts val="0"/>
              </a:spcAft>
              <a:buNone/>
              <a:defRPr sz="4000" b="0" i="0" u="none" strike="noStrike" cap="none">
                <a:solidFill>
                  <a:schemeClr val="accent2"/>
                </a:solidFill>
                <a:latin typeface="Tw Cen MT" panose="020B0602020104020603" pitchFamily="34" charset="0"/>
                <a:ea typeface="Tw Cen MT" panose="020B0602020104020603" pitchFamily="34" charset="0"/>
                <a:cs typeface="Tw Cen MT" panose="020B0602020104020603" pitchFamily="34" charset="0"/>
                <a:sym typeface="Questrial"/>
              </a:defRPr>
            </a:lvl1pPr>
            <a:lvl2pPr marL="0" marR="0" lvl="1"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2pPr>
            <a:lvl3pPr marL="0" marR="0" lvl="2"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3pPr>
            <a:lvl4pPr marL="0" marR="0" lvl="3"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4pPr>
            <a:lvl5pPr marL="0" marR="0" lvl="4"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5pPr>
            <a:lvl6pPr marL="342819" marR="0" lvl="5" indent="-9444" algn="ctr" rtl="0">
              <a:spcBef>
                <a:spcPts val="0"/>
              </a:spcBef>
              <a:spcAft>
                <a:spcPts val="0"/>
              </a:spcAft>
              <a:buNone/>
              <a:defRPr sz="3300" b="0" i="0" u="none" strike="noStrike" cap="none">
                <a:solidFill>
                  <a:schemeClr val="dk2"/>
                </a:solidFill>
                <a:latin typeface="Questrial"/>
                <a:ea typeface="Questrial"/>
                <a:cs typeface="Questrial"/>
                <a:sym typeface="Questrial"/>
              </a:defRPr>
            </a:lvl6pPr>
            <a:lvl7pPr marL="685639" marR="0" lvl="6" indent="-9364" algn="ctr" rtl="0">
              <a:spcBef>
                <a:spcPts val="0"/>
              </a:spcBef>
              <a:spcAft>
                <a:spcPts val="0"/>
              </a:spcAft>
              <a:buNone/>
              <a:defRPr sz="3300" b="0" i="0" u="none" strike="noStrike" cap="none">
                <a:solidFill>
                  <a:schemeClr val="dk2"/>
                </a:solidFill>
                <a:latin typeface="Questrial"/>
                <a:ea typeface="Questrial"/>
                <a:cs typeface="Questrial"/>
                <a:sym typeface="Questrial"/>
              </a:defRPr>
            </a:lvl7pPr>
            <a:lvl8pPr marL="1028459" marR="0" lvl="7" indent="-9284" algn="ctr" rtl="0">
              <a:spcBef>
                <a:spcPts val="0"/>
              </a:spcBef>
              <a:spcAft>
                <a:spcPts val="0"/>
              </a:spcAft>
              <a:buNone/>
              <a:defRPr sz="3300" b="0" i="0" u="none" strike="noStrike" cap="none">
                <a:solidFill>
                  <a:schemeClr val="dk2"/>
                </a:solidFill>
                <a:latin typeface="Questrial"/>
                <a:ea typeface="Questrial"/>
                <a:cs typeface="Questrial"/>
                <a:sym typeface="Questrial"/>
              </a:defRPr>
            </a:lvl8pPr>
            <a:lvl9pPr marL="1371280" marR="0" lvl="8" indent="-9205" algn="ctr" rtl="0">
              <a:spcBef>
                <a:spcPts val="0"/>
              </a:spcBef>
              <a:spcAft>
                <a:spcPts val="0"/>
              </a:spcAft>
              <a:buNone/>
              <a:defRPr sz="3300" b="0" i="0" u="none" strike="noStrike" cap="none">
                <a:solidFill>
                  <a:schemeClr val="dk2"/>
                </a:solidFill>
                <a:latin typeface="Questrial"/>
                <a:ea typeface="Questrial"/>
                <a:cs typeface="Questrial"/>
                <a:sym typeface="Questrial"/>
              </a:defRPr>
            </a:lvl9pPr>
          </a:lstStyle>
          <a:p>
            <a:r>
              <a:rPr lang="en-US"/>
              <a:t>Click to edit Master title style</a:t>
            </a:r>
            <a:endParaRPr dirty="0"/>
          </a:p>
        </p:txBody>
      </p:sp>
    </p:spTree>
    <p:extLst>
      <p:ext uri="{BB962C8B-B14F-4D97-AF65-F5344CB8AC3E}">
        <p14:creationId xmlns:p14="http://schemas.microsoft.com/office/powerpoint/2010/main" val="32950946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Shape 40"/>
        <p:cNvGrpSpPr/>
        <p:nvPr/>
      </p:nvGrpSpPr>
      <p:grpSpPr>
        <a:xfrm>
          <a:off x="0" y="0"/>
          <a:ext cx="0" cy="0"/>
          <a:chOff x="0" y="0"/>
          <a:chExt cx="0" cy="0"/>
        </a:xfrm>
      </p:grpSpPr>
      <p:sp>
        <p:nvSpPr>
          <p:cNvPr id="43" name="Shape 43"/>
          <p:cNvSpPr txBox="1">
            <a:spLocks noGrp="1"/>
          </p:cNvSpPr>
          <p:nvPr>
            <p:ph type="title"/>
          </p:nvPr>
        </p:nvSpPr>
        <p:spPr>
          <a:xfrm>
            <a:off x="722312" y="4406903"/>
            <a:ext cx="7772400" cy="1362075"/>
          </a:xfrm>
          <a:prstGeom prst="rect">
            <a:avLst/>
          </a:prstGeom>
          <a:noFill/>
          <a:ln>
            <a:noFill/>
          </a:ln>
        </p:spPr>
        <p:txBody>
          <a:bodyPr wrap="square" lIns="91425" tIns="91425" rIns="91425" bIns="91425" anchor="t" anchorCtr="0"/>
          <a:lstStyle>
            <a:lvl1pPr marL="0" marR="0" lvl="0" indent="0" algn="l" rtl="0">
              <a:spcBef>
                <a:spcPts val="0"/>
              </a:spcBef>
              <a:spcAft>
                <a:spcPts val="0"/>
              </a:spcAft>
              <a:buNone/>
              <a:defRPr sz="3000" b="1" i="0" u="none" strike="noStrike" cap="none">
                <a:solidFill>
                  <a:schemeClr val="accent2"/>
                </a:solidFill>
                <a:latin typeface="Tw Cen MT" panose="020B0602020104020603" pitchFamily="34" charset="0"/>
                <a:ea typeface="Tw Cen MT" panose="020B0602020104020603" pitchFamily="34" charset="0"/>
                <a:cs typeface="Tw Cen MT" panose="020B0602020104020603" pitchFamily="34" charset="0"/>
                <a:sym typeface="Questrial"/>
              </a:defRPr>
            </a:lvl1pPr>
            <a:lvl2pPr marL="0" marR="0" lvl="1"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2pPr>
            <a:lvl3pPr marL="0" marR="0" lvl="2"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3pPr>
            <a:lvl4pPr marL="0" marR="0" lvl="3"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4pPr>
            <a:lvl5pPr marL="0" marR="0" lvl="4"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5pPr>
            <a:lvl6pPr marL="342819" marR="0" lvl="5" indent="-9444" algn="ctr" rtl="0">
              <a:spcBef>
                <a:spcPts val="0"/>
              </a:spcBef>
              <a:spcAft>
                <a:spcPts val="0"/>
              </a:spcAft>
              <a:buNone/>
              <a:defRPr sz="3300" b="0" i="0" u="none" strike="noStrike" cap="none">
                <a:solidFill>
                  <a:schemeClr val="dk2"/>
                </a:solidFill>
                <a:latin typeface="Questrial"/>
                <a:ea typeface="Questrial"/>
                <a:cs typeface="Questrial"/>
                <a:sym typeface="Questrial"/>
              </a:defRPr>
            </a:lvl6pPr>
            <a:lvl7pPr marL="685639" marR="0" lvl="6" indent="-9364" algn="ctr" rtl="0">
              <a:spcBef>
                <a:spcPts val="0"/>
              </a:spcBef>
              <a:spcAft>
                <a:spcPts val="0"/>
              </a:spcAft>
              <a:buNone/>
              <a:defRPr sz="3300" b="0" i="0" u="none" strike="noStrike" cap="none">
                <a:solidFill>
                  <a:schemeClr val="dk2"/>
                </a:solidFill>
                <a:latin typeface="Questrial"/>
                <a:ea typeface="Questrial"/>
                <a:cs typeface="Questrial"/>
                <a:sym typeface="Questrial"/>
              </a:defRPr>
            </a:lvl7pPr>
            <a:lvl8pPr marL="1028459" marR="0" lvl="7" indent="-9284" algn="ctr" rtl="0">
              <a:spcBef>
                <a:spcPts val="0"/>
              </a:spcBef>
              <a:spcAft>
                <a:spcPts val="0"/>
              </a:spcAft>
              <a:buNone/>
              <a:defRPr sz="3300" b="0" i="0" u="none" strike="noStrike" cap="none">
                <a:solidFill>
                  <a:schemeClr val="dk2"/>
                </a:solidFill>
                <a:latin typeface="Questrial"/>
                <a:ea typeface="Questrial"/>
                <a:cs typeface="Questrial"/>
                <a:sym typeface="Questrial"/>
              </a:defRPr>
            </a:lvl8pPr>
            <a:lvl9pPr marL="1371280" marR="0" lvl="8" indent="-9205" algn="ctr" rtl="0">
              <a:spcBef>
                <a:spcPts val="0"/>
              </a:spcBef>
              <a:spcAft>
                <a:spcPts val="0"/>
              </a:spcAft>
              <a:buNone/>
              <a:defRPr sz="3300" b="0" i="0" u="none" strike="noStrike" cap="none">
                <a:solidFill>
                  <a:schemeClr val="dk2"/>
                </a:solidFill>
                <a:latin typeface="Questrial"/>
                <a:ea typeface="Questrial"/>
                <a:cs typeface="Questrial"/>
                <a:sym typeface="Questrial"/>
              </a:defRPr>
            </a:lvl9pPr>
          </a:lstStyle>
          <a:p>
            <a:r>
              <a:rPr lang="en-US"/>
              <a:t>Click to edit Master title style</a:t>
            </a:r>
            <a:endParaRPr dirty="0"/>
          </a:p>
        </p:txBody>
      </p:sp>
      <p:sp>
        <p:nvSpPr>
          <p:cNvPr id="44" name="Shape 44"/>
          <p:cNvSpPr txBox="1">
            <a:spLocks noGrp="1"/>
          </p:cNvSpPr>
          <p:nvPr>
            <p:ph type="body" idx="1"/>
          </p:nvPr>
        </p:nvSpPr>
        <p:spPr>
          <a:xfrm>
            <a:off x="722312" y="2906718"/>
            <a:ext cx="7772400" cy="1500187"/>
          </a:xfrm>
          <a:prstGeom prst="rect">
            <a:avLst/>
          </a:prstGeom>
          <a:noFill/>
          <a:ln>
            <a:noFill/>
          </a:ln>
        </p:spPr>
        <p:txBody>
          <a:bodyPr wrap="square" lIns="91425" tIns="91425" rIns="91425" bIns="91425" anchor="b" anchorCtr="0"/>
          <a:lstStyle>
            <a:lvl1pPr marL="0" marR="0" lvl="0" indent="0" algn="l" rtl="0">
              <a:spcBef>
                <a:spcPts val="300"/>
              </a:spcBef>
              <a:spcAft>
                <a:spcPts val="0"/>
              </a:spcAft>
              <a:buClr>
                <a:schemeClr val="accent2"/>
              </a:buClr>
              <a:buFont typeface="Noto Sans Symbols"/>
              <a:buNone/>
              <a:defRPr sz="1500" b="0" i="0" u="none" strike="noStrike" cap="none">
                <a:solidFill>
                  <a:srgbClr val="888888"/>
                </a:solidFill>
                <a:latin typeface="Tw Cen MT" panose="020B0602020104020603" pitchFamily="34" charset="0"/>
                <a:ea typeface="Tw Cen MT" panose="020B0602020104020603" pitchFamily="34" charset="0"/>
                <a:cs typeface="Tw Cen MT" panose="020B0602020104020603" pitchFamily="34" charset="0"/>
                <a:sym typeface="Questrial"/>
              </a:defRPr>
            </a:lvl1pPr>
            <a:lvl2pPr marL="342819" marR="0" lvl="1" indent="-9444" algn="l" rtl="0">
              <a:spcBef>
                <a:spcPts val="270"/>
              </a:spcBef>
              <a:spcAft>
                <a:spcPts val="0"/>
              </a:spcAft>
              <a:buClr>
                <a:schemeClr val="accent2"/>
              </a:buClr>
              <a:buFont typeface="Noto Sans Symbols"/>
              <a:buNone/>
              <a:defRPr sz="1350" b="0" i="0" u="none" strike="noStrike" cap="none">
                <a:solidFill>
                  <a:srgbClr val="888888"/>
                </a:solidFill>
                <a:latin typeface="Questrial"/>
                <a:ea typeface="Questrial"/>
                <a:cs typeface="Questrial"/>
                <a:sym typeface="Questrial"/>
              </a:defRPr>
            </a:lvl2pPr>
            <a:lvl3pPr marL="685639" marR="0" lvl="2" indent="-9364" algn="l" rtl="0">
              <a:spcBef>
                <a:spcPts val="240"/>
              </a:spcBef>
              <a:spcAft>
                <a:spcPts val="0"/>
              </a:spcAft>
              <a:buClr>
                <a:schemeClr val="accent2"/>
              </a:buClr>
              <a:buFont typeface="Noto Sans Symbols"/>
              <a:buNone/>
              <a:defRPr sz="1200" b="0" i="0" u="none" strike="noStrike" cap="none">
                <a:solidFill>
                  <a:srgbClr val="888888"/>
                </a:solidFill>
                <a:latin typeface="Questrial"/>
                <a:ea typeface="Questrial"/>
                <a:cs typeface="Questrial"/>
                <a:sym typeface="Questrial"/>
              </a:defRPr>
            </a:lvl3pPr>
            <a:lvl4pPr marL="1028459" marR="0" lvl="3" indent="-9284" algn="l" rtl="0">
              <a:spcBef>
                <a:spcPts val="210"/>
              </a:spcBef>
              <a:spcAft>
                <a:spcPts val="0"/>
              </a:spcAft>
              <a:buClr>
                <a:schemeClr val="accent2"/>
              </a:buClr>
              <a:buFont typeface="Noto Sans Symbols"/>
              <a:buNone/>
              <a:defRPr sz="1050" b="0" i="0" u="none" strike="noStrike" cap="none">
                <a:solidFill>
                  <a:srgbClr val="888888"/>
                </a:solidFill>
                <a:latin typeface="Questrial"/>
                <a:ea typeface="Questrial"/>
                <a:cs typeface="Questrial"/>
                <a:sym typeface="Questrial"/>
              </a:defRPr>
            </a:lvl4pPr>
            <a:lvl5pPr marL="1371280" marR="0" lvl="4" indent="-9205" algn="l" rtl="0">
              <a:spcBef>
                <a:spcPts val="210"/>
              </a:spcBef>
              <a:spcAft>
                <a:spcPts val="0"/>
              </a:spcAft>
              <a:buClr>
                <a:schemeClr val="accent2"/>
              </a:buClr>
              <a:buFont typeface="Noto Sans Symbols"/>
              <a:buNone/>
              <a:defRPr sz="1050" b="0" i="0" u="none" strike="noStrike" cap="none">
                <a:solidFill>
                  <a:srgbClr val="888888"/>
                </a:solidFill>
                <a:latin typeface="Questrial"/>
                <a:ea typeface="Questrial"/>
                <a:cs typeface="Questrial"/>
                <a:sym typeface="Questrial"/>
              </a:defRPr>
            </a:lvl5pPr>
            <a:lvl6pPr marL="1714100" marR="0" lvl="5" indent="-9124" algn="l" rtl="0">
              <a:spcBef>
                <a:spcPts val="210"/>
              </a:spcBef>
              <a:buClr>
                <a:srgbClr val="888888"/>
              </a:buClr>
              <a:buFont typeface="Arial"/>
              <a:buNone/>
              <a:defRPr sz="1050" b="0" i="0" u="none" strike="noStrike" cap="none">
                <a:solidFill>
                  <a:srgbClr val="888888"/>
                </a:solidFill>
                <a:latin typeface="Calibri"/>
                <a:ea typeface="Calibri"/>
                <a:cs typeface="Calibri"/>
                <a:sym typeface="Calibri"/>
              </a:defRPr>
            </a:lvl6pPr>
            <a:lvl7pPr marL="2056919" marR="0" lvl="6" indent="-9043" algn="l" rtl="0">
              <a:spcBef>
                <a:spcPts val="210"/>
              </a:spcBef>
              <a:buClr>
                <a:srgbClr val="888888"/>
              </a:buClr>
              <a:buFont typeface="Arial"/>
              <a:buNone/>
              <a:defRPr sz="1050" b="0" i="0" u="none" strike="noStrike" cap="none">
                <a:solidFill>
                  <a:srgbClr val="888888"/>
                </a:solidFill>
                <a:latin typeface="Calibri"/>
                <a:ea typeface="Calibri"/>
                <a:cs typeface="Calibri"/>
                <a:sym typeface="Calibri"/>
              </a:defRPr>
            </a:lvl7pPr>
            <a:lvl8pPr marL="2399739" marR="0" lvl="7" indent="-8963" algn="l" rtl="0">
              <a:spcBef>
                <a:spcPts val="210"/>
              </a:spcBef>
              <a:buClr>
                <a:srgbClr val="888888"/>
              </a:buClr>
              <a:buFont typeface="Arial"/>
              <a:buNone/>
              <a:defRPr sz="1050" b="0" i="0" u="none" strike="noStrike" cap="none">
                <a:solidFill>
                  <a:srgbClr val="888888"/>
                </a:solidFill>
                <a:latin typeface="Calibri"/>
                <a:ea typeface="Calibri"/>
                <a:cs typeface="Calibri"/>
                <a:sym typeface="Calibri"/>
              </a:defRPr>
            </a:lvl8pPr>
            <a:lvl9pPr marL="2742557" marR="0" lvl="8" indent="-8882" algn="l" rtl="0">
              <a:spcBef>
                <a:spcPts val="210"/>
              </a:spcBef>
              <a:buClr>
                <a:srgbClr val="888888"/>
              </a:buClr>
              <a:buFont typeface="Arial"/>
              <a:buNone/>
              <a:defRPr sz="1050" b="0" i="0" u="none" strike="noStrike" cap="none">
                <a:solidFill>
                  <a:srgbClr val="888888"/>
                </a:solidFill>
                <a:latin typeface="Calibri"/>
                <a:ea typeface="Calibri"/>
                <a:cs typeface="Calibri"/>
                <a:sym typeface="Calibri"/>
              </a:defRPr>
            </a:lvl9pPr>
          </a:lstStyle>
          <a:p>
            <a:pPr lvl="0"/>
            <a:r>
              <a:rPr lang="en-US"/>
              <a:t>Edit Master text styles</a:t>
            </a:r>
          </a:p>
        </p:txBody>
      </p:sp>
    </p:spTree>
    <p:extLst>
      <p:ext uri="{BB962C8B-B14F-4D97-AF65-F5344CB8AC3E}">
        <p14:creationId xmlns:p14="http://schemas.microsoft.com/office/powerpoint/2010/main" val="40858136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457200" y="601664"/>
            <a:ext cx="8229600" cy="1096961"/>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4400" b="0" i="0" u="none" strike="noStrike" cap="none">
                <a:solidFill>
                  <a:schemeClr val="accent2"/>
                </a:solidFill>
                <a:latin typeface="Tw Cen MT" panose="020B0602020104020603" pitchFamily="34" charset="0"/>
                <a:ea typeface="Tw Cen MT" panose="020B0602020104020603" pitchFamily="34" charset="0"/>
                <a:cs typeface="Tw Cen MT" panose="020B0602020104020603" pitchFamily="34" charset="0"/>
                <a:sym typeface="Questrial"/>
              </a:defRPr>
            </a:lvl1pPr>
            <a:lvl2pPr marL="0" marR="0" lvl="1"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2pPr>
            <a:lvl3pPr marL="0" marR="0" lvl="2"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3pPr>
            <a:lvl4pPr marL="0" marR="0" lvl="3"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4pPr>
            <a:lvl5pPr marL="0" marR="0" lvl="4"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5pPr>
            <a:lvl6pPr marL="342819" marR="0" lvl="5" indent="-9444" algn="ctr" rtl="0">
              <a:spcBef>
                <a:spcPts val="0"/>
              </a:spcBef>
              <a:spcAft>
                <a:spcPts val="0"/>
              </a:spcAft>
              <a:buNone/>
              <a:defRPr sz="3300" b="0" i="0" u="none" strike="noStrike" cap="none">
                <a:solidFill>
                  <a:schemeClr val="dk2"/>
                </a:solidFill>
                <a:latin typeface="Questrial"/>
                <a:ea typeface="Questrial"/>
                <a:cs typeface="Questrial"/>
                <a:sym typeface="Questrial"/>
              </a:defRPr>
            </a:lvl6pPr>
            <a:lvl7pPr marL="685639" marR="0" lvl="6" indent="-9364" algn="ctr" rtl="0">
              <a:spcBef>
                <a:spcPts val="0"/>
              </a:spcBef>
              <a:spcAft>
                <a:spcPts val="0"/>
              </a:spcAft>
              <a:buNone/>
              <a:defRPr sz="3300" b="0" i="0" u="none" strike="noStrike" cap="none">
                <a:solidFill>
                  <a:schemeClr val="dk2"/>
                </a:solidFill>
                <a:latin typeface="Questrial"/>
                <a:ea typeface="Questrial"/>
                <a:cs typeface="Questrial"/>
                <a:sym typeface="Questrial"/>
              </a:defRPr>
            </a:lvl7pPr>
            <a:lvl8pPr marL="1028459" marR="0" lvl="7" indent="-9284" algn="ctr" rtl="0">
              <a:spcBef>
                <a:spcPts val="0"/>
              </a:spcBef>
              <a:spcAft>
                <a:spcPts val="0"/>
              </a:spcAft>
              <a:buNone/>
              <a:defRPr sz="3300" b="0" i="0" u="none" strike="noStrike" cap="none">
                <a:solidFill>
                  <a:schemeClr val="dk2"/>
                </a:solidFill>
                <a:latin typeface="Questrial"/>
                <a:ea typeface="Questrial"/>
                <a:cs typeface="Questrial"/>
                <a:sym typeface="Questrial"/>
              </a:defRPr>
            </a:lvl8pPr>
            <a:lvl9pPr marL="1371280" marR="0" lvl="8" indent="-9205" algn="ctr" rtl="0">
              <a:spcBef>
                <a:spcPts val="0"/>
              </a:spcBef>
              <a:spcAft>
                <a:spcPts val="0"/>
              </a:spcAft>
              <a:buNone/>
              <a:defRPr sz="3300" b="0" i="0" u="none" strike="noStrike" cap="none">
                <a:solidFill>
                  <a:schemeClr val="dk2"/>
                </a:solidFill>
                <a:latin typeface="Questrial"/>
                <a:ea typeface="Questrial"/>
                <a:cs typeface="Questrial"/>
                <a:sym typeface="Questrial"/>
              </a:defRPr>
            </a:lvl9pPr>
          </a:lstStyle>
          <a:p>
            <a:r>
              <a:rPr lang="en-US"/>
              <a:t>Click to edit Master title style</a:t>
            </a:r>
            <a:endParaRPr dirty="0"/>
          </a:p>
        </p:txBody>
      </p:sp>
      <p:sp>
        <p:nvSpPr>
          <p:cNvPr id="47" name="Shape 47"/>
          <p:cNvSpPr txBox="1">
            <a:spLocks noGrp="1"/>
          </p:cNvSpPr>
          <p:nvPr>
            <p:ph type="body" idx="1"/>
          </p:nvPr>
        </p:nvSpPr>
        <p:spPr>
          <a:xfrm>
            <a:off x="457201" y="1600206"/>
            <a:ext cx="4038599" cy="4190997"/>
          </a:xfrm>
          <a:prstGeom prst="rect">
            <a:avLst/>
          </a:prstGeom>
          <a:noFill/>
          <a:ln>
            <a:noFill/>
          </a:ln>
        </p:spPr>
        <p:txBody>
          <a:bodyPr wrap="square" lIns="91425" tIns="91425" rIns="91425" bIns="91425" anchor="t" anchorCtr="0"/>
          <a:lstStyle>
            <a:lvl1pPr marL="257115" marR="0" lvl="0" indent="-123764" algn="l" rtl="0">
              <a:spcBef>
                <a:spcPts val="420"/>
              </a:spcBef>
              <a:spcAft>
                <a:spcPts val="0"/>
              </a:spcAft>
              <a:buClr>
                <a:schemeClr val="accent2"/>
              </a:buClr>
              <a:buSzPct val="100000"/>
              <a:buFont typeface="Noto Sans Symbols"/>
              <a:buChar char="❑"/>
              <a:defRPr sz="2100" b="0" i="0" u="none" strike="noStrike" cap="none">
                <a:solidFill>
                  <a:schemeClr val="dk1"/>
                </a:solidFill>
                <a:latin typeface="Tw Cen MT" panose="020B0602020104020603" pitchFamily="34" charset="0"/>
                <a:ea typeface="Tw Cen MT" panose="020B0602020104020603" pitchFamily="34" charset="0"/>
                <a:cs typeface="Tw Cen MT" panose="020B0602020104020603" pitchFamily="34" charset="0"/>
                <a:sym typeface="Questrial"/>
              </a:defRPr>
            </a:lvl1pPr>
            <a:lvl2pPr marL="557082" marR="0" lvl="1" indent="-109406" algn="l" rtl="0">
              <a:spcBef>
                <a:spcPts val="360"/>
              </a:spcBef>
              <a:spcAft>
                <a:spcPts val="0"/>
              </a:spcAft>
              <a:buClr>
                <a:schemeClr val="accent2"/>
              </a:buClr>
              <a:buSzPct val="100000"/>
              <a:buFont typeface="Noto Sans Symbols"/>
              <a:buChar char="❑"/>
              <a:defRPr sz="1800" b="0" i="0" u="none" strike="noStrike" cap="none">
                <a:solidFill>
                  <a:schemeClr val="dk1"/>
                </a:solidFill>
                <a:latin typeface="Questrial"/>
                <a:ea typeface="Questrial"/>
                <a:cs typeface="Questrial"/>
                <a:sym typeface="Questrial"/>
              </a:defRPr>
            </a:lvl2pPr>
            <a:lvl3pPr marL="857050" marR="0" lvl="2" indent="-85524" algn="l" rtl="0">
              <a:spcBef>
                <a:spcPts val="300"/>
              </a:spcBef>
              <a:spcAft>
                <a:spcPts val="0"/>
              </a:spcAft>
              <a:buClr>
                <a:schemeClr val="accent2"/>
              </a:buClr>
              <a:buSzPct val="100000"/>
              <a:buFont typeface="Noto Sans Symbols"/>
              <a:buChar char="❑"/>
              <a:defRPr sz="1500" b="0" i="0" u="none" strike="noStrike" cap="none">
                <a:solidFill>
                  <a:schemeClr val="dk1"/>
                </a:solidFill>
                <a:latin typeface="Questrial"/>
                <a:ea typeface="Questrial"/>
                <a:cs typeface="Questrial"/>
                <a:sym typeface="Questrial"/>
              </a:defRPr>
            </a:lvl3pPr>
            <a:lvl4pPr marL="1199869" marR="0" lvl="3" indent="-94969" algn="l" rtl="0">
              <a:spcBef>
                <a:spcPts val="270"/>
              </a:spcBef>
              <a:spcAft>
                <a:spcPts val="0"/>
              </a:spcAft>
              <a:buClr>
                <a:schemeClr val="accent2"/>
              </a:buClr>
              <a:buSzPct val="100000"/>
              <a:buFont typeface="Noto Sans Symbols"/>
              <a:buChar char="❑"/>
              <a:defRPr sz="1350" b="0" i="0" u="none" strike="noStrike" cap="none">
                <a:solidFill>
                  <a:schemeClr val="dk1"/>
                </a:solidFill>
                <a:latin typeface="Questrial"/>
                <a:ea typeface="Questrial"/>
                <a:cs typeface="Questrial"/>
                <a:sym typeface="Questrial"/>
              </a:defRPr>
            </a:lvl4pPr>
            <a:lvl5pPr marL="1542689" marR="0" lvl="4" indent="-94889" algn="l" rtl="0">
              <a:spcBef>
                <a:spcPts val="270"/>
              </a:spcBef>
              <a:spcAft>
                <a:spcPts val="0"/>
              </a:spcAft>
              <a:buClr>
                <a:schemeClr val="accent2"/>
              </a:buClr>
              <a:buSzPct val="100000"/>
              <a:buFont typeface="Noto Sans Symbols"/>
              <a:buChar char="❑"/>
              <a:defRPr sz="1350" b="0" i="0" u="none" strike="noStrike" cap="none">
                <a:solidFill>
                  <a:schemeClr val="dk1"/>
                </a:solidFill>
                <a:latin typeface="Questrial"/>
                <a:ea typeface="Questrial"/>
                <a:cs typeface="Questrial"/>
                <a:sym typeface="Questrial"/>
              </a:defRPr>
            </a:lvl5pPr>
            <a:lvl6pPr marL="1885509" marR="0" lvl="5" indent="-94809" algn="l" rtl="0">
              <a:spcBef>
                <a:spcPts val="270"/>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6pPr>
            <a:lvl7pPr marL="2228330" marR="0" lvl="6" indent="-94730" algn="l" rtl="0">
              <a:spcBef>
                <a:spcPts val="270"/>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7pPr>
            <a:lvl8pPr marL="2571149" marR="0" lvl="7" indent="-94649" algn="l" rtl="0">
              <a:spcBef>
                <a:spcPts val="270"/>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8pPr>
            <a:lvl9pPr marL="2913969" marR="0" lvl="8" indent="-94568" algn="l" rtl="0">
              <a:spcBef>
                <a:spcPts val="270"/>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9pPr>
          </a:lstStyle>
          <a:p>
            <a:pPr lvl="0"/>
            <a:r>
              <a:rPr lang="en-US"/>
              <a:t>Edit Master text styles</a:t>
            </a:r>
          </a:p>
        </p:txBody>
      </p:sp>
      <p:sp>
        <p:nvSpPr>
          <p:cNvPr id="48" name="Shape 48"/>
          <p:cNvSpPr txBox="1">
            <a:spLocks noGrp="1"/>
          </p:cNvSpPr>
          <p:nvPr>
            <p:ph type="body" idx="2"/>
          </p:nvPr>
        </p:nvSpPr>
        <p:spPr>
          <a:xfrm>
            <a:off x="4648201" y="1600206"/>
            <a:ext cx="4038599" cy="4190997"/>
          </a:xfrm>
          <a:prstGeom prst="rect">
            <a:avLst/>
          </a:prstGeom>
          <a:noFill/>
          <a:ln>
            <a:noFill/>
          </a:ln>
        </p:spPr>
        <p:txBody>
          <a:bodyPr wrap="square" lIns="91425" tIns="91425" rIns="91425" bIns="91425" anchor="t" anchorCtr="0"/>
          <a:lstStyle>
            <a:lvl1pPr marL="257115" marR="0" lvl="0" indent="-123764" algn="l" rtl="0">
              <a:spcBef>
                <a:spcPts val="420"/>
              </a:spcBef>
              <a:spcAft>
                <a:spcPts val="0"/>
              </a:spcAft>
              <a:buClr>
                <a:schemeClr val="accent2"/>
              </a:buClr>
              <a:buSzPct val="100000"/>
              <a:buFont typeface="Noto Sans Symbols"/>
              <a:buChar char="❑"/>
              <a:defRPr sz="2100" b="0" i="0" u="none" strike="noStrike" cap="none">
                <a:solidFill>
                  <a:schemeClr val="dk1"/>
                </a:solidFill>
                <a:latin typeface="Tw Cen MT" panose="020B0602020104020603" pitchFamily="34" charset="0"/>
                <a:ea typeface="Tw Cen MT" panose="020B0602020104020603" pitchFamily="34" charset="0"/>
                <a:cs typeface="Tw Cen MT" panose="020B0602020104020603" pitchFamily="34" charset="0"/>
                <a:sym typeface="Questrial"/>
              </a:defRPr>
            </a:lvl1pPr>
            <a:lvl2pPr marL="557082" marR="0" lvl="1" indent="-109406" algn="l" rtl="0">
              <a:spcBef>
                <a:spcPts val="360"/>
              </a:spcBef>
              <a:spcAft>
                <a:spcPts val="0"/>
              </a:spcAft>
              <a:buClr>
                <a:schemeClr val="accent2"/>
              </a:buClr>
              <a:buSzPct val="100000"/>
              <a:buFont typeface="Noto Sans Symbols"/>
              <a:buChar char="❑"/>
              <a:defRPr sz="1800" b="0" i="0" u="none" strike="noStrike" cap="none">
                <a:solidFill>
                  <a:schemeClr val="dk1"/>
                </a:solidFill>
                <a:latin typeface="Questrial"/>
                <a:ea typeface="Questrial"/>
                <a:cs typeface="Questrial"/>
                <a:sym typeface="Questrial"/>
              </a:defRPr>
            </a:lvl2pPr>
            <a:lvl3pPr marL="857050" marR="0" lvl="2" indent="-85524" algn="l" rtl="0">
              <a:spcBef>
                <a:spcPts val="300"/>
              </a:spcBef>
              <a:spcAft>
                <a:spcPts val="0"/>
              </a:spcAft>
              <a:buClr>
                <a:schemeClr val="accent2"/>
              </a:buClr>
              <a:buSzPct val="100000"/>
              <a:buFont typeface="Noto Sans Symbols"/>
              <a:buChar char="❑"/>
              <a:defRPr sz="1500" b="0" i="0" u="none" strike="noStrike" cap="none">
                <a:solidFill>
                  <a:schemeClr val="dk1"/>
                </a:solidFill>
                <a:latin typeface="Questrial"/>
                <a:ea typeface="Questrial"/>
                <a:cs typeface="Questrial"/>
                <a:sym typeface="Questrial"/>
              </a:defRPr>
            </a:lvl3pPr>
            <a:lvl4pPr marL="1199869" marR="0" lvl="3" indent="-94969" algn="l" rtl="0">
              <a:spcBef>
                <a:spcPts val="270"/>
              </a:spcBef>
              <a:spcAft>
                <a:spcPts val="0"/>
              </a:spcAft>
              <a:buClr>
                <a:schemeClr val="accent2"/>
              </a:buClr>
              <a:buSzPct val="100000"/>
              <a:buFont typeface="Noto Sans Symbols"/>
              <a:buChar char="❑"/>
              <a:defRPr sz="1350" b="0" i="0" u="none" strike="noStrike" cap="none">
                <a:solidFill>
                  <a:schemeClr val="dk1"/>
                </a:solidFill>
                <a:latin typeface="Questrial"/>
                <a:ea typeface="Questrial"/>
                <a:cs typeface="Questrial"/>
                <a:sym typeface="Questrial"/>
              </a:defRPr>
            </a:lvl4pPr>
            <a:lvl5pPr marL="1542689" marR="0" lvl="4" indent="-94889" algn="l" rtl="0">
              <a:spcBef>
                <a:spcPts val="270"/>
              </a:spcBef>
              <a:spcAft>
                <a:spcPts val="0"/>
              </a:spcAft>
              <a:buClr>
                <a:schemeClr val="accent2"/>
              </a:buClr>
              <a:buSzPct val="100000"/>
              <a:buFont typeface="Noto Sans Symbols"/>
              <a:buChar char="❑"/>
              <a:defRPr sz="1350" b="0" i="0" u="none" strike="noStrike" cap="none">
                <a:solidFill>
                  <a:schemeClr val="dk1"/>
                </a:solidFill>
                <a:latin typeface="Questrial"/>
                <a:ea typeface="Questrial"/>
                <a:cs typeface="Questrial"/>
                <a:sym typeface="Questrial"/>
              </a:defRPr>
            </a:lvl5pPr>
            <a:lvl6pPr marL="1885509" marR="0" lvl="5" indent="-94809" algn="l" rtl="0">
              <a:spcBef>
                <a:spcPts val="270"/>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6pPr>
            <a:lvl7pPr marL="2228330" marR="0" lvl="6" indent="-94730" algn="l" rtl="0">
              <a:spcBef>
                <a:spcPts val="270"/>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7pPr>
            <a:lvl8pPr marL="2571149" marR="0" lvl="7" indent="-94649" algn="l" rtl="0">
              <a:spcBef>
                <a:spcPts val="270"/>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8pPr>
            <a:lvl9pPr marL="2913969" marR="0" lvl="8" indent="-94568" algn="l" rtl="0">
              <a:spcBef>
                <a:spcPts val="270"/>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9pPr>
          </a:lstStyle>
          <a:p>
            <a:pPr lvl="0"/>
            <a:r>
              <a:rPr lang="en-US"/>
              <a:t>Edit Master text styles</a:t>
            </a:r>
          </a:p>
        </p:txBody>
      </p:sp>
    </p:spTree>
    <p:extLst>
      <p:ext uri="{BB962C8B-B14F-4D97-AF65-F5344CB8AC3E}">
        <p14:creationId xmlns:p14="http://schemas.microsoft.com/office/powerpoint/2010/main" val="2904203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457200" y="655639"/>
            <a:ext cx="8229600" cy="1096961"/>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4400" b="0" i="0" u="none" strike="noStrike" cap="none">
                <a:solidFill>
                  <a:schemeClr val="accent2"/>
                </a:solidFill>
                <a:latin typeface="Tw Cen MT" panose="020B0602020104020603" pitchFamily="34" charset="0"/>
                <a:ea typeface="Tw Cen MT" panose="020B0602020104020603" pitchFamily="34" charset="0"/>
                <a:cs typeface="Tw Cen MT" panose="020B0602020104020603" pitchFamily="34" charset="0"/>
                <a:sym typeface="Questrial"/>
              </a:defRPr>
            </a:lvl1pPr>
            <a:lvl2pPr marL="0" marR="0" lvl="1"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2pPr>
            <a:lvl3pPr marL="0" marR="0" lvl="2"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3pPr>
            <a:lvl4pPr marL="0" marR="0" lvl="3"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4pPr>
            <a:lvl5pPr marL="0" marR="0" lvl="4"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5pPr>
            <a:lvl6pPr marL="342819" marR="0" lvl="5" indent="-9444" algn="ctr" rtl="0">
              <a:spcBef>
                <a:spcPts val="0"/>
              </a:spcBef>
              <a:spcAft>
                <a:spcPts val="0"/>
              </a:spcAft>
              <a:buNone/>
              <a:defRPr sz="3300" b="0" i="0" u="none" strike="noStrike" cap="none">
                <a:solidFill>
                  <a:schemeClr val="dk2"/>
                </a:solidFill>
                <a:latin typeface="Questrial"/>
                <a:ea typeface="Questrial"/>
                <a:cs typeface="Questrial"/>
                <a:sym typeface="Questrial"/>
              </a:defRPr>
            </a:lvl6pPr>
            <a:lvl7pPr marL="685639" marR="0" lvl="6" indent="-9364" algn="ctr" rtl="0">
              <a:spcBef>
                <a:spcPts val="0"/>
              </a:spcBef>
              <a:spcAft>
                <a:spcPts val="0"/>
              </a:spcAft>
              <a:buNone/>
              <a:defRPr sz="3300" b="0" i="0" u="none" strike="noStrike" cap="none">
                <a:solidFill>
                  <a:schemeClr val="dk2"/>
                </a:solidFill>
                <a:latin typeface="Questrial"/>
                <a:ea typeface="Questrial"/>
                <a:cs typeface="Questrial"/>
                <a:sym typeface="Questrial"/>
              </a:defRPr>
            </a:lvl7pPr>
            <a:lvl8pPr marL="1028459" marR="0" lvl="7" indent="-9284" algn="ctr" rtl="0">
              <a:spcBef>
                <a:spcPts val="0"/>
              </a:spcBef>
              <a:spcAft>
                <a:spcPts val="0"/>
              </a:spcAft>
              <a:buNone/>
              <a:defRPr sz="3300" b="0" i="0" u="none" strike="noStrike" cap="none">
                <a:solidFill>
                  <a:schemeClr val="dk2"/>
                </a:solidFill>
                <a:latin typeface="Questrial"/>
                <a:ea typeface="Questrial"/>
                <a:cs typeface="Questrial"/>
                <a:sym typeface="Questrial"/>
              </a:defRPr>
            </a:lvl8pPr>
            <a:lvl9pPr marL="1371280" marR="0" lvl="8" indent="-9205" algn="ctr" rtl="0">
              <a:spcBef>
                <a:spcPts val="0"/>
              </a:spcBef>
              <a:spcAft>
                <a:spcPts val="0"/>
              </a:spcAft>
              <a:buNone/>
              <a:defRPr sz="3300" b="0" i="0" u="none" strike="noStrike" cap="none">
                <a:solidFill>
                  <a:schemeClr val="dk2"/>
                </a:solidFill>
                <a:latin typeface="Questrial"/>
                <a:ea typeface="Questrial"/>
                <a:cs typeface="Questrial"/>
                <a:sym typeface="Questrial"/>
              </a:defRPr>
            </a:lvl9pPr>
          </a:lstStyle>
          <a:p>
            <a:r>
              <a:rPr lang="en-US"/>
              <a:t>Click to edit Master title style</a:t>
            </a:r>
            <a:endParaRPr dirty="0"/>
          </a:p>
        </p:txBody>
      </p:sp>
    </p:spTree>
    <p:extLst>
      <p:ext uri="{BB962C8B-B14F-4D97-AF65-F5344CB8AC3E}">
        <p14:creationId xmlns:p14="http://schemas.microsoft.com/office/powerpoint/2010/main" val="2446291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Shape 51"/>
        <p:cNvGrpSpPr/>
        <p:nvPr/>
      </p:nvGrpSpPr>
      <p:grpSpPr>
        <a:xfrm>
          <a:off x="0" y="0"/>
          <a:ext cx="0" cy="0"/>
          <a:chOff x="0" y="0"/>
          <a:chExt cx="0" cy="0"/>
        </a:xfrm>
      </p:grpSpPr>
      <p:sp>
        <p:nvSpPr>
          <p:cNvPr id="52" name="Shape 52"/>
          <p:cNvSpPr txBox="1">
            <a:spLocks noGrp="1"/>
          </p:cNvSpPr>
          <p:nvPr>
            <p:ph type="title"/>
          </p:nvPr>
        </p:nvSpPr>
        <p:spPr>
          <a:xfrm>
            <a:off x="457205" y="685802"/>
            <a:ext cx="3008313" cy="749299"/>
          </a:xfrm>
          <a:prstGeom prst="rect">
            <a:avLst/>
          </a:prstGeom>
          <a:noFill/>
          <a:ln>
            <a:noFill/>
          </a:ln>
        </p:spPr>
        <p:txBody>
          <a:bodyPr wrap="square" lIns="91425" tIns="91425" rIns="91425" bIns="91425" anchor="b" anchorCtr="0"/>
          <a:lstStyle>
            <a:lvl1pPr marL="0" marR="0" lvl="0" indent="0" algn="l" rtl="0">
              <a:spcBef>
                <a:spcPts val="0"/>
              </a:spcBef>
              <a:spcAft>
                <a:spcPts val="0"/>
              </a:spcAft>
              <a:buNone/>
              <a:defRPr sz="1500" b="1" i="0" u="none" strike="noStrike" cap="none">
                <a:solidFill>
                  <a:schemeClr val="accent2"/>
                </a:solidFill>
                <a:latin typeface="Tw Cen MT" panose="020B0602020104020603" pitchFamily="34" charset="0"/>
                <a:ea typeface="Tw Cen MT" panose="020B0602020104020603" pitchFamily="34" charset="0"/>
                <a:cs typeface="Tw Cen MT" panose="020B0602020104020603" pitchFamily="34" charset="0"/>
                <a:sym typeface="Questrial"/>
              </a:defRPr>
            </a:lvl1pPr>
            <a:lvl2pPr marL="0" marR="0" lvl="1"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2pPr>
            <a:lvl3pPr marL="0" marR="0" lvl="2"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3pPr>
            <a:lvl4pPr marL="0" marR="0" lvl="3"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4pPr>
            <a:lvl5pPr marL="0" marR="0" lvl="4"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5pPr>
            <a:lvl6pPr marL="342819" marR="0" lvl="5" indent="-9444" algn="ctr" rtl="0">
              <a:spcBef>
                <a:spcPts val="0"/>
              </a:spcBef>
              <a:spcAft>
                <a:spcPts val="0"/>
              </a:spcAft>
              <a:buNone/>
              <a:defRPr sz="3300" b="0" i="0" u="none" strike="noStrike" cap="none">
                <a:solidFill>
                  <a:schemeClr val="dk2"/>
                </a:solidFill>
                <a:latin typeface="Questrial"/>
                <a:ea typeface="Questrial"/>
                <a:cs typeface="Questrial"/>
                <a:sym typeface="Questrial"/>
              </a:defRPr>
            </a:lvl6pPr>
            <a:lvl7pPr marL="685639" marR="0" lvl="6" indent="-9364" algn="ctr" rtl="0">
              <a:spcBef>
                <a:spcPts val="0"/>
              </a:spcBef>
              <a:spcAft>
                <a:spcPts val="0"/>
              </a:spcAft>
              <a:buNone/>
              <a:defRPr sz="3300" b="0" i="0" u="none" strike="noStrike" cap="none">
                <a:solidFill>
                  <a:schemeClr val="dk2"/>
                </a:solidFill>
                <a:latin typeface="Questrial"/>
                <a:ea typeface="Questrial"/>
                <a:cs typeface="Questrial"/>
                <a:sym typeface="Questrial"/>
              </a:defRPr>
            </a:lvl7pPr>
            <a:lvl8pPr marL="1028459" marR="0" lvl="7" indent="-9284" algn="ctr" rtl="0">
              <a:spcBef>
                <a:spcPts val="0"/>
              </a:spcBef>
              <a:spcAft>
                <a:spcPts val="0"/>
              </a:spcAft>
              <a:buNone/>
              <a:defRPr sz="3300" b="0" i="0" u="none" strike="noStrike" cap="none">
                <a:solidFill>
                  <a:schemeClr val="dk2"/>
                </a:solidFill>
                <a:latin typeface="Questrial"/>
                <a:ea typeface="Questrial"/>
                <a:cs typeface="Questrial"/>
                <a:sym typeface="Questrial"/>
              </a:defRPr>
            </a:lvl8pPr>
            <a:lvl9pPr marL="1371280" marR="0" lvl="8" indent="-9205" algn="ctr" rtl="0">
              <a:spcBef>
                <a:spcPts val="0"/>
              </a:spcBef>
              <a:spcAft>
                <a:spcPts val="0"/>
              </a:spcAft>
              <a:buNone/>
              <a:defRPr sz="3300" b="0" i="0" u="none" strike="noStrike" cap="none">
                <a:solidFill>
                  <a:schemeClr val="dk2"/>
                </a:solidFill>
                <a:latin typeface="Questrial"/>
                <a:ea typeface="Questrial"/>
                <a:cs typeface="Questrial"/>
                <a:sym typeface="Questrial"/>
              </a:defRPr>
            </a:lvl9pPr>
          </a:lstStyle>
          <a:p>
            <a:r>
              <a:rPr lang="en-US"/>
              <a:t>Click to edit Master title style</a:t>
            </a:r>
            <a:endParaRPr/>
          </a:p>
        </p:txBody>
      </p:sp>
      <p:sp>
        <p:nvSpPr>
          <p:cNvPr id="53" name="Shape 53"/>
          <p:cNvSpPr txBox="1">
            <a:spLocks noGrp="1"/>
          </p:cNvSpPr>
          <p:nvPr>
            <p:ph type="body" idx="1"/>
          </p:nvPr>
        </p:nvSpPr>
        <p:spPr>
          <a:xfrm>
            <a:off x="3575054" y="685802"/>
            <a:ext cx="5111751" cy="5105401"/>
          </a:xfrm>
          <a:prstGeom prst="rect">
            <a:avLst/>
          </a:prstGeom>
          <a:noFill/>
          <a:ln>
            <a:noFill/>
          </a:ln>
        </p:spPr>
        <p:txBody>
          <a:bodyPr wrap="square" lIns="91425" tIns="91425" rIns="91425" bIns="91425" anchor="t" anchorCtr="0"/>
          <a:lstStyle>
            <a:lvl1pPr marL="257115" marR="0" lvl="0" indent="-104714" algn="l" rtl="0">
              <a:spcBef>
                <a:spcPts val="480"/>
              </a:spcBef>
              <a:spcAft>
                <a:spcPts val="0"/>
              </a:spcAft>
              <a:buClr>
                <a:schemeClr val="accent2"/>
              </a:buClr>
              <a:buSzPct val="100000"/>
              <a:buFont typeface="Noto Sans Symbols"/>
              <a:buChar char="❑"/>
              <a:defRPr sz="2400" b="0" i="0" u="none" strike="noStrike" cap="none">
                <a:solidFill>
                  <a:schemeClr val="dk1"/>
                </a:solidFill>
                <a:latin typeface="Tw Cen MT" panose="020B0602020104020603" pitchFamily="34" charset="0"/>
                <a:ea typeface="Tw Cen MT" panose="020B0602020104020603" pitchFamily="34" charset="0"/>
                <a:cs typeface="Tw Cen MT" panose="020B0602020104020603" pitchFamily="34" charset="0"/>
                <a:sym typeface="Questrial"/>
              </a:defRPr>
            </a:lvl1pPr>
            <a:lvl2pPr marL="557082" marR="0" lvl="1" indent="-90356" algn="l" rtl="0">
              <a:spcBef>
                <a:spcPts val="420"/>
              </a:spcBef>
              <a:spcAft>
                <a:spcPts val="0"/>
              </a:spcAft>
              <a:buClr>
                <a:schemeClr val="accent2"/>
              </a:buClr>
              <a:buSzPct val="100000"/>
              <a:buFont typeface="Noto Sans Symbols"/>
              <a:buChar char="❑"/>
              <a:defRPr sz="2100" b="0" i="0" u="none" strike="noStrike" cap="none">
                <a:solidFill>
                  <a:schemeClr val="dk1"/>
                </a:solidFill>
                <a:latin typeface="Questrial"/>
                <a:ea typeface="Questrial"/>
                <a:cs typeface="Questrial"/>
                <a:sym typeface="Questrial"/>
              </a:defRPr>
            </a:lvl2pPr>
            <a:lvl3pPr marL="857050" marR="0" lvl="2" indent="-66474" algn="l" rtl="0">
              <a:spcBef>
                <a:spcPts val="360"/>
              </a:spcBef>
              <a:spcAft>
                <a:spcPts val="0"/>
              </a:spcAft>
              <a:buClr>
                <a:schemeClr val="accent2"/>
              </a:buClr>
              <a:buSzPct val="100000"/>
              <a:buFont typeface="Noto Sans Symbols"/>
              <a:buChar char="❑"/>
              <a:defRPr sz="1800" b="0" i="0" u="none" strike="noStrike" cap="none">
                <a:solidFill>
                  <a:schemeClr val="dk1"/>
                </a:solidFill>
                <a:latin typeface="Questrial"/>
                <a:ea typeface="Questrial"/>
                <a:cs typeface="Questrial"/>
                <a:sym typeface="Questrial"/>
              </a:defRPr>
            </a:lvl3pPr>
            <a:lvl4pPr marL="1199869" marR="0" lvl="3" indent="-85444" algn="l" rtl="0">
              <a:spcBef>
                <a:spcPts val="300"/>
              </a:spcBef>
              <a:spcAft>
                <a:spcPts val="0"/>
              </a:spcAft>
              <a:buClr>
                <a:schemeClr val="accent2"/>
              </a:buClr>
              <a:buSzPct val="100000"/>
              <a:buFont typeface="Noto Sans Symbols"/>
              <a:buChar char="❑"/>
              <a:defRPr sz="1500" b="0" i="0" u="none" strike="noStrike" cap="none">
                <a:solidFill>
                  <a:schemeClr val="dk1"/>
                </a:solidFill>
                <a:latin typeface="Questrial"/>
                <a:ea typeface="Questrial"/>
                <a:cs typeface="Questrial"/>
                <a:sym typeface="Questrial"/>
              </a:defRPr>
            </a:lvl4pPr>
            <a:lvl5pPr marL="1542689" marR="0" lvl="4" indent="-85364" algn="l" rtl="0">
              <a:spcBef>
                <a:spcPts val="300"/>
              </a:spcBef>
              <a:spcAft>
                <a:spcPts val="0"/>
              </a:spcAft>
              <a:buClr>
                <a:schemeClr val="accent2"/>
              </a:buClr>
              <a:buSzPct val="100000"/>
              <a:buFont typeface="Noto Sans Symbols"/>
              <a:buChar char="❑"/>
              <a:defRPr sz="1500" b="0" i="0" u="none" strike="noStrike" cap="none">
                <a:solidFill>
                  <a:schemeClr val="dk1"/>
                </a:solidFill>
                <a:latin typeface="Questrial"/>
                <a:ea typeface="Questrial"/>
                <a:cs typeface="Questrial"/>
                <a:sym typeface="Questrial"/>
              </a:defRPr>
            </a:lvl5pPr>
            <a:lvl6pPr marL="1885509" marR="0" lvl="5" indent="-85284" algn="l" rtl="0">
              <a:spcBef>
                <a:spcPts val="3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6pPr>
            <a:lvl7pPr marL="2228330" marR="0" lvl="6" indent="-85205" algn="l" rtl="0">
              <a:spcBef>
                <a:spcPts val="3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7pPr>
            <a:lvl8pPr marL="2571149" marR="0" lvl="7" indent="-85124" algn="l" rtl="0">
              <a:spcBef>
                <a:spcPts val="3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8pPr>
            <a:lvl9pPr marL="2913969" marR="0" lvl="8" indent="-85043" algn="l" rtl="0">
              <a:spcBef>
                <a:spcPts val="3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9pPr>
          </a:lstStyle>
          <a:p>
            <a:pPr lvl="0"/>
            <a:r>
              <a:rPr lang="en-US"/>
              <a:t>Edit Master text styles</a:t>
            </a:r>
          </a:p>
        </p:txBody>
      </p:sp>
      <p:sp>
        <p:nvSpPr>
          <p:cNvPr id="54" name="Shape 54"/>
          <p:cNvSpPr txBox="1">
            <a:spLocks noGrp="1"/>
          </p:cNvSpPr>
          <p:nvPr>
            <p:ph type="body" idx="2"/>
          </p:nvPr>
        </p:nvSpPr>
        <p:spPr>
          <a:xfrm>
            <a:off x="457205" y="1435103"/>
            <a:ext cx="3008313" cy="4356098"/>
          </a:xfrm>
          <a:prstGeom prst="rect">
            <a:avLst/>
          </a:prstGeom>
          <a:noFill/>
          <a:ln>
            <a:noFill/>
          </a:ln>
        </p:spPr>
        <p:txBody>
          <a:bodyPr wrap="square" lIns="91425" tIns="91425" rIns="91425" bIns="91425" anchor="t" anchorCtr="0"/>
          <a:lstStyle>
            <a:lvl1pPr marL="0" marR="0" lvl="0" indent="0" algn="l" rtl="0">
              <a:spcBef>
                <a:spcPts val="210"/>
              </a:spcBef>
              <a:spcAft>
                <a:spcPts val="0"/>
              </a:spcAft>
              <a:buClr>
                <a:schemeClr val="accent2"/>
              </a:buClr>
              <a:buFont typeface="Noto Sans Symbols"/>
              <a:buNone/>
              <a:defRPr sz="1050" b="0" i="0" u="none" strike="noStrike" cap="none">
                <a:solidFill>
                  <a:schemeClr val="dk1"/>
                </a:solidFill>
                <a:latin typeface="Tw Cen MT" panose="020B0602020104020603" pitchFamily="34" charset="0"/>
                <a:ea typeface="Tw Cen MT" panose="020B0602020104020603" pitchFamily="34" charset="0"/>
                <a:cs typeface="Tw Cen MT" panose="020B0602020104020603" pitchFamily="34" charset="0"/>
                <a:sym typeface="Questrial"/>
              </a:defRPr>
            </a:lvl1pPr>
            <a:lvl2pPr marL="342819" marR="0" lvl="1" indent="-9444" algn="l" rtl="0">
              <a:spcBef>
                <a:spcPts val="180"/>
              </a:spcBef>
              <a:spcAft>
                <a:spcPts val="0"/>
              </a:spcAft>
              <a:buClr>
                <a:schemeClr val="accent2"/>
              </a:buClr>
              <a:buFont typeface="Noto Sans Symbols"/>
              <a:buNone/>
              <a:defRPr sz="900" b="0" i="0" u="none" strike="noStrike" cap="none">
                <a:solidFill>
                  <a:schemeClr val="dk1"/>
                </a:solidFill>
                <a:latin typeface="Questrial"/>
                <a:ea typeface="Questrial"/>
                <a:cs typeface="Questrial"/>
                <a:sym typeface="Questrial"/>
              </a:defRPr>
            </a:lvl2pPr>
            <a:lvl3pPr marL="685639" marR="0" lvl="2" indent="-9364" algn="l" rtl="0">
              <a:spcBef>
                <a:spcPts val="150"/>
              </a:spcBef>
              <a:spcAft>
                <a:spcPts val="0"/>
              </a:spcAft>
              <a:buClr>
                <a:schemeClr val="accent2"/>
              </a:buClr>
              <a:buFont typeface="Noto Sans Symbols"/>
              <a:buNone/>
              <a:defRPr sz="750" b="0" i="0" u="none" strike="noStrike" cap="none">
                <a:solidFill>
                  <a:schemeClr val="dk1"/>
                </a:solidFill>
                <a:latin typeface="Questrial"/>
                <a:ea typeface="Questrial"/>
                <a:cs typeface="Questrial"/>
                <a:sym typeface="Questrial"/>
              </a:defRPr>
            </a:lvl3pPr>
            <a:lvl4pPr marL="1028459" marR="0" lvl="3" indent="-9284" algn="l" rtl="0">
              <a:spcBef>
                <a:spcPts val="135"/>
              </a:spcBef>
              <a:spcAft>
                <a:spcPts val="0"/>
              </a:spcAft>
              <a:buClr>
                <a:schemeClr val="accent2"/>
              </a:buClr>
              <a:buFont typeface="Noto Sans Symbols"/>
              <a:buNone/>
              <a:defRPr sz="675" b="0" i="0" u="none" strike="noStrike" cap="none">
                <a:solidFill>
                  <a:schemeClr val="dk1"/>
                </a:solidFill>
                <a:latin typeface="Questrial"/>
                <a:ea typeface="Questrial"/>
                <a:cs typeface="Questrial"/>
                <a:sym typeface="Questrial"/>
              </a:defRPr>
            </a:lvl4pPr>
            <a:lvl5pPr marL="1371280" marR="0" lvl="4" indent="-9205" algn="l" rtl="0">
              <a:spcBef>
                <a:spcPts val="135"/>
              </a:spcBef>
              <a:spcAft>
                <a:spcPts val="0"/>
              </a:spcAft>
              <a:buClr>
                <a:schemeClr val="accent2"/>
              </a:buClr>
              <a:buFont typeface="Noto Sans Symbols"/>
              <a:buNone/>
              <a:defRPr sz="675" b="0" i="0" u="none" strike="noStrike" cap="none">
                <a:solidFill>
                  <a:schemeClr val="dk1"/>
                </a:solidFill>
                <a:latin typeface="Questrial"/>
                <a:ea typeface="Questrial"/>
                <a:cs typeface="Questrial"/>
                <a:sym typeface="Questrial"/>
              </a:defRPr>
            </a:lvl5pPr>
            <a:lvl6pPr marL="1714100" marR="0" lvl="5" indent="-9124" algn="l" rtl="0">
              <a:spcBef>
                <a:spcPts val="135"/>
              </a:spcBef>
              <a:buClr>
                <a:schemeClr val="dk1"/>
              </a:buClr>
              <a:buFont typeface="Arial"/>
              <a:buNone/>
              <a:defRPr sz="675" b="0" i="0" u="none" strike="noStrike" cap="none">
                <a:solidFill>
                  <a:schemeClr val="dk1"/>
                </a:solidFill>
                <a:latin typeface="Calibri"/>
                <a:ea typeface="Calibri"/>
                <a:cs typeface="Calibri"/>
                <a:sym typeface="Calibri"/>
              </a:defRPr>
            </a:lvl6pPr>
            <a:lvl7pPr marL="2056919" marR="0" lvl="6" indent="-9043" algn="l" rtl="0">
              <a:spcBef>
                <a:spcPts val="135"/>
              </a:spcBef>
              <a:buClr>
                <a:schemeClr val="dk1"/>
              </a:buClr>
              <a:buFont typeface="Arial"/>
              <a:buNone/>
              <a:defRPr sz="675" b="0" i="0" u="none" strike="noStrike" cap="none">
                <a:solidFill>
                  <a:schemeClr val="dk1"/>
                </a:solidFill>
                <a:latin typeface="Calibri"/>
                <a:ea typeface="Calibri"/>
                <a:cs typeface="Calibri"/>
                <a:sym typeface="Calibri"/>
              </a:defRPr>
            </a:lvl7pPr>
            <a:lvl8pPr marL="2399739" marR="0" lvl="7" indent="-8963" algn="l" rtl="0">
              <a:spcBef>
                <a:spcPts val="135"/>
              </a:spcBef>
              <a:buClr>
                <a:schemeClr val="dk1"/>
              </a:buClr>
              <a:buFont typeface="Arial"/>
              <a:buNone/>
              <a:defRPr sz="675" b="0" i="0" u="none" strike="noStrike" cap="none">
                <a:solidFill>
                  <a:schemeClr val="dk1"/>
                </a:solidFill>
                <a:latin typeface="Calibri"/>
                <a:ea typeface="Calibri"/>
                <a:cs typeface="Calibri"/>
                <a:sym typeface="Calibri"/>
              </a:defRPr>
            </a:lvl8pPr>
            <a:lvl9pPr marL="2742557" marR="0" lvl="8" indent="-8882" algn="l" rtl="0">
              <a:spcBef>
                <a:spcPts val="135"/>
              </a:spcBef>
              <a:buClr>
                <a:schemeClr val="dk1"/>
              </a:buClr>
              <a:buFont typeface="Arial"/>
              <a:buNone/>
              <a:defRPr sz="675" b="0" i="0" u="none" strike="noStrike" cap="none">
                <a:solidFill>
                  <a:schemeClr val="dk1"/>
                </a:solidFill>
                <a:latin typeface="Calibri"/>
                <a:ea typeface="Calibri"/>
                <a:cs typeface="Calibri"/>
                <a:sym typeface="Calibri"/>
              </a:defRPr>
            </a:lvl9pPr>
          </a:lstStyle>
          <a:p>
            <a:pPr lvl="0"/>
            <a:r>
              <a:rPr lang="en-US"/>
              <a:t>Edit Master text styles</a:t>
            </a:r>
          </a:p>
        </p:txBody>
      </p:sp>
    </p:spTree>
    <p:extLst>
      <p:ext uri="{BB962C8B-B14F-4D97-AF65-F5344CB8AC3E}">
        <p14:creationId xmlns:p14="http://schemas.microsoft.com/office/powerpoint/2010/main" val="18083786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Shape 55"/>
        <p:cNvGrpSpPr/>
        <p:nvPr/>
      </p:nvGrpSpPr>
      <p:grpSpPr>
        <a:xfrm>
          <a:off x="0" y="0"/>
          <a:ext cx="0" cy="0"/>
          <a:chOff x="0" y="0"/>
          <a:chExt cx="0" cy="0"/>
        </a:xfrm>
      </p:grpSpPr>
      <p:sp>
        <p:nvSpPr>
          <p:cNvPr id="56" name="Shape 56"/>
          <p:cNvSpPr txBox="1">
            <a:spLocks noGrp="1"/>
          </p:cNvSpPr>
          <p:nvPr>
            <p:ph type="title"/>
          </p:nvPr>
        </p:nvSpPr>
        <p:spPr>
          <a:xfrm>
            <a:off x="1792289" y="4800603"/>
            <a:ext cx="5486399" cy="566737"/>
          </a:xfrm>
          <a:prstGeom prst="rect">
            <a:avLst/>
          </a:prstGeom>
          <a:noFill/>
          <a:ln>
            <a:noFill/>
          </a:ln>
        </p:spPr>
        <p:txBody>
          <a:bodyPr wrap="square" lIns="91425" tIns="91425" rIns="91425" bIns="91425" anchor="b" anchorCtr="0"/>
          <a:lstStyle>
            <a:lvl1pPr marL="0" marR="0" lvl="0" indent="0" algn="l" rtl="0">
              <a:spcBef>
                <a:spcPts val="0"/>
              </a:spcBef>
              <a:spcAft>
                <a:spcPts val="0"/>
              </a:spcAft>
              <a:buNone/>
              <a:defRPr sz="1500" b="1" i="0" u="none" strike="noStrike" cap="none">
                <a:solidFill>
                  <a:schemeClr val="accent2"/>
                </a:solidFill>
                <a:latin typeface="Tw Cen MT" panose="020B0602020104020603" pitchFamily="34" charset="0"/>
                <a:ea typeface="Tw Cen MT" panose="020B0602020104020603" pitchFamily="34" charset="0"/>
                <a:cs typeface="Tw Cen MT" panose="020B0602020104020603" pitchFamily="34" charset="0"/>
                <a:sym typeface="Questrial"/>
              </a:defRPr>
            </a:lvl1pPr>
            <a:lvl2pPr marL="0" marR="0" lvl="1"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2pPr>
            <a:lvl3pPr marL="0" marR="0" lvl="2"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3pPr>
            <a:lvl4pPr marL="0" marR="0" lvl="3"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4pPr>
            <a:lvl5pPr marL="0" marR="0" lvl="4"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5pPr>
            <a:lvl6pPr marL="342819" marR="0" lvl="5" indent="-9444" algn="ctr" rtl="0">
              <a:spcBef>
                <a:spcPts val="0"/>
              </a:spcBef>
              <a:spcAft>
                <a:spcPts val="0"/>
              </a:spcAft>
              <a:buNone/>
              <a:defRPr sz="3300" b="0" i="0" u="none" strike="noStrike" cap="none">
                <a:solidFill>
                  <a:schemeClr val="dk2"/>
                </a:solidFill>
                <a:latin typeface="Questrial"/>
                <a:ea typeface="Questrial"/>
                <a:cs typeface="Questrial"/>
                <a:sym typeface="Questrial"/>
              </a:defRPr>
            </a:lvl6pPr>
            <a:lvl7pPr marL="685639" marR="0" lvl="6" indent="-9364" algn="ctr" rtl="0">
              <a:spcBef>
                <a:spcPts val="0"/>
              </a:spcBef>
              <a:spcAft>
                <a:spcPts val="0"/>
              </a:spcAft>
              <a:buNone/>
              <a:defRPr sz="3300" b="0" i="0" u="none" strike="noStrike" cap="none">
                <a:solidFill>
                  <a:schemeClr val="dk2"/>
                </a:solidFill>
                <a:latin typeface="Questrial"/>
                <a:ea typeface="Questrial"/>
                <a:cs typeface="Questrial"/>
                <a:sym typeface="Questrial"/>
              </a:defRPr>
            </a:lvl7pPr>
            <a:lvl8pPr marL="1028459" marR="0" lvl="7" indent="-9284" algn="ctr" rtl="0">
              <a:spcBef>
                <a:spcPts val="0"/>
              </a:spcBef>
              <a:spcAft>
                <a:spcPts val="0"/>
              </a:spcAft>
              <a:buNone/>
              <a:defRPr sz="3300" b="0" i="0" u="none" strike="noStrike" cap="none">
                <a:solidFill>
                  <a:schemeClr val="dk2"/>
                </a:solidFill>
                <a:latin typeface="Questrial"/>
                <a:ea typeface="Questrial"/>
                <a:cs typeface="Questrial"/>
                <a:sym typeface="Questrial"/>
              </a:defRPr>
            </a:lvl8pPr>
            <a:lvl9pPr marL="1371280" marR="0" lvl="8" indent="-9205" algn="ctr" rtl="0">
              <a:spcBef>
                <a:spcPts val="0"/>
              </a:spcBef>
              <a:spcAft>
                <a:spcPts val="0"/>
              </a:spcAft>
              <a:buNone/>
              <a:defRPr sz="3300" b="0" i="0" u="none" strike="noStrike" cap="none">
                <a:solidFill>
                  <a:schemeClr val="dk2"/>
                </a:solidFill>
                <a:latin typeface="Questrial"/>
                <a:ea typeface="Questrial"/>
                <a:cs typeface="Questrial"/>
                <a:sym typeface="Questrial"/>
              </a:defRPr>
            </a:lvl9pPr>
          </a:lstStyle>
          <a:p>
            <a:r>
              <a:rPr lang="en-US"/>
              <a:t>Click to edit Master title style</a:t>
            </a:r>
            <a:endParaRPr dirty="0"/>
          </a:p>
        </p:txBody>
      </p:sp>
      <p:sp>
        <p:nvSpPr>
          <p:cNvPr id="57" name="Shape 57"/>
          <p:cNvSpPr>
            <a:spLocks noGrp="1"/>
          </p:cNvSpPr>
          <p:nvPr>
            <p:ph type="pic" idx="2"/>
          </p:nvPr>
        </p:nvSpPr>
        <p:spPr>
          <a:xfrm>
            <a:off x="1792289" y="685800"/>
            <a:ext cx="5486399" cy="4041774"/>
          </a:xfrm>
          <a:prstGeom prst="rect">
            <a:avLst/>
          </a:prstGeom>
          <a:noFill/>
          <a:ln>
            <a:noFill/>
          </a:ln>
        </p:spPr>
        <p:txBody>
          <a:bodyPr wrap="square" lIns="91425" tIns="91425" rIns="91425" bIns="91425" anchor="t" anchorCtr="0"/>
          <a:lstStyle>
            <a:lvl1pPr marL="0" marR="0" lvl="0" indent="0" algn="l" rtl="0">
              <a:spcBef>
                <a:spcPts val="480"/>
              </a:spcBef>
              <a:spcAft>
                <a:spcPts val="0"/>
              </a:spcAft>
              <a:buClr>
                <a:schemeClr val="accent2"/>
              </a:buClr>
              <a:buFont typeface="Noto Sans Symbols"/>
              <a:buNone/>
              <a:defRPr sz="2400" b="0" i="0" u="none" strike="noStrike" cap="none">
                <a:solidFill>
                  <a:schemeClr val="dk1"/>
                </a:solidFill>
                <a:latin typeface="Tw Cen MT" panose="020B0602020104020603" pitchFamily="34" charset="0"/>
                <a:ea typeface="Tw Cen MT" panose="020B0602020104020603" pitchFamily="34" charset="0"/>
                <a:cs typeface="Tw Cen MT" panose="020B0602020104020603" pitchFamily="34" charset="0"/>
                <a:sym typeface="Questrial"/>
              </a:defRPr>
            </a:lvl1pPr>
            <a:lvl2pPr marL="342819" marR="0" lvl="1" indent="-9444" algn="l" rtl="0">
              <a:spcBef>
                <a:spcPts val="420"/>
              </a:spcBef>
              <a:spcAft>
                <a:spcPts val="0"/>
              </a:spcAft>
              <a:buClr>
                <a:schemeClr val="accent2"/>
              </a:buClr>
              <a:buFont typeface="Noto Sans Symbols"/>
              <a:buNone/>
              <a:defRPr sz="2100" b="0" i="0" u="none" strike="noStrike" cap="none">
                <a:solidFill>
                  <a:schemeClr val="dk1"/>
                </a:solidFill>
                <a:latin typeface="Questrial"/>
                <a:ea typeface="Questrial"/>
                <a:cs typeface="Questrial"/>
                <a:sym typeface="Questrial"/>
              </a:defRPr>
            </a:lvl2pPr>
            <a:lvl3pPr marL="685639" marR="0" lvl="2" indent="-9364" algn="l" rtl="0">
              <a:spcBef>
                <a:spcPts val="360"/>
              </a:spcBef>
              <a:spcAft>
                <a:spcPts val="0"/>
              </a:spcAft>
              <a:buClr>
                <a:schemeClr val="accent2"/>
              </a:buClr>
              <a:buFont typeface="Noto Sans Symbols"/>
              <a:buNone/>
              <a:defRPr sz="1800" b="0" i="0" u="none" strike="noStrike" cap="none">
                <a:solidFill>
                  <a:schemeClr val="dk1"/>
                </a:solidFill>
                <a:latin typeface="Questrial"/>
                <a:ea typeface="Questrial"/>
                <a:cs typeface="Questrial"/>
                <a:sym typeface="Questrial"/>
              </a:defRPr>
            </a:lvl3pPr>
            <a:lvl4pPr marL="1028459" marR="0" lvl="3" indent="-9284" algn="l" rtl="0">
              <a:spcBef>
                <a:spcPts val="300"/>
              </a:spcBef>
              <a:spcAft>
                <a:spcPts val="0"/>
              </a:spcAft>
              <a:buClr>
                <a:schemeClr val="accent2"/>
              </a:buClr>
              <a:buFont typeface="Noto Sans Symbols"/>
              <a:buNone/>
              <a:defRPr sz="1500" b="0" i="0" u="none" strike="noStrike" cap="none">
                <a:solidFill>
                  <a:schemeClr val="dk1"/>
                </a:solidFill>
                <a:latin typeface="Questrial"/>
                <a:ea typeface="Questrial"/>
                <a:cs typeface="Questrial"/>
                <a:sym typeface="Questrial"/>
              </a:defRPr>
            </a:lvl4pPr>
            <a:lvl5pPr marL="1371280" marR="0" lvl="4" indent="-9205" algn="l" rtl="0">
              <a:spcBef>
                <a:spcPts val="300"/>
              </a:spcBef>
              <a:spcAft>
                <a:spcPts val="0"/>
              </a:spcAft>
              <a:buClr>
                <a:schemeClr val="accent2"/>
              </a:buClr>
              <a:buFont typeface="Noto Sans Symbols"/>
              <a:buNone/>
              <a:defRPr sz="1500" b="0" i="0" u="none" strike="noStrike" cap="none">
                <a:solidFill>
                  <a:schemeClr val="dk1"/>
                </a:solidFill>
                <a:latin typeface="Questrial"/>
                <a:ea typeface="Questrial"/>
                <a:cs typeface="Questrial"/>
                <a:sym typeface="Questrial"/>
              </a:defRPr>
            </a:lvl5pPr>
            <a:lvl6pPr marL="1714100" marR="0" lvl="5" indent="-9124" algn="l" rtl="0">
              <a:spcBef>
                <a:spcPts val="300"/>
              </a:spcBef>
              <a:buClr>
                <a:schemeClr val="dk1"/>
              </a:buClr>
              <a:buFont typeface="Arial"/>
              <a:buNone/>
              <a:defRPr sz="1500" b="0" i="0" u="none" strike="noStrike" cap="none">
                <a:solidFill>
                  <a:schemeClr val="dk1"/>
                </a:solidFill>
                <a:latin typeface="Calibri"/>
                <a:ea typeface="Calibri"/>
                <a:cs typeface="Calibri"/>
                <a:sym typeface="Calibri"/>
              </a:defRPr>
            </a:lvl6pPr>
            <a:lvl7pPr marL="2056919" marR="0" lvl="6" indent="-9043" algn="l" rtl="0">
              <a:spcBef>
                <a:spcPts val="300"/>
              </a:spcBef>
              <a:buClr>
                <a:schemeClr val="dk1"/>
              </a:buClr>
              <a:buFont typeface="Arial"/>
              <a:buNone/>
              <a:defRPr sz="1500" b="0" i="0" u="none" strike="noStrike" cap="none">
                <a:solidFill>
                  <a:schemeClr val="dk1"/>
                </a:solidFill>
                <a:latin typeface="Calibri"/>
                <a:ea typeface="Calibri"/>
                <a:cs typeface="Calibri"/>
                <a:sym typeface="Calibri"/>
              </a:defRPr>
            </a:lvl7pPr>
            <a:lvl8pPr marL="2399739" marR="0" lvl="7" indent="-8963" algn="l" rtl="0">
              <a:spcBef>
                <a:spcPts val="300"/>
              </a:spcBef>
              <a:buClr>
                <a:schemeClr val="dk1"/>
              </a:buClr>
              <a:buFont typeface="Arial"/>
              <a:buNone/>
              <a:defRPr sz="1500" b="0" i="0" u="none" strike="noStrike" cap="none">
                <a:solidFill>
                  <a:schemeClr val="dk1"/>
                </a:solidFill>
                <a:latin typeface="Calibri"/>
                <a:ea typeface="Calibri"/>
                <a:cs typeface="Calibri"/>
                <a:sym typeface="Calibri"/>
              </a:defRPr>
            </a:lvl8pPr>
            <a:lvl9pPr marL="2742557" marR="0" lvl="8" indent="-8882" algn="l" rtl="0">
              <a:spcBef>
                <a:spcPts val="300"/>
              </a:spcBef>
              <a:buClr>
                <a:schemeClr val="dk1"/>
              </a:buClr>
              <a:buFont typeface="Arial"/>
              <a:buNone/>
              <a:defRPr sz="1500" b="0" i="0" u="none" strike="noStrike" cap="none">
                <a:solidFill>
                  <a:schemeClr val="dk1"/>
                </a:solidFill>
                <a:latin typeface="Calibri"/>
                <a:ea typeface="Calibri"/>
                <a:cs typeface="Calibri"/>
                <a:sym typeface="Calibri"/>
              </a:defRPr>
            </a:lvl9pPr>
          </a:lstStyle>
          <a:p>
            <a:r>
              <a:rPr lang="en-US"/>
              <a:t>Click icon to add picture</a:t>
            </a:r>
            <a:endParaRPr/>
          </a:p>
        </p:txBody>
      </p:sp>
      <p:sp>
        <p:nvSpPr>
          <p:cNvPr id="58" name="Shape 58"/>
          <p:cNvSpPr txBox="1">
            <a:spLocks noGrp="1"/>
          </p:cNvSpPr>
          <p:nvPr>
            <p:ph type="body" idx="1"/>
          </p:nvPr>
        </p:nvSpPr>
        <p:spPr>
          <a:xfrm>
            <a:off x="1792289" y="5367341"/>
            <a:ext cx="5486399" cy="500060"/>
          </a:xfrm>
          <a:prstGeom prst="rect">
            <a:avLst/>
          </a:prstGeom>
          <a:noFill/>
          <a:ln>
            <a:noFill/>
          </a:ln>
        </p:spPr>
        <p:txBody>
          <a:bodyPr wrap="square" lIns="91425" tIns="91425" rIns="91425" bIns="91425" anchor="t" anchorCtr="0"/>
          <a:lstStyle>
            <a:lvl1pPr marL="0" marR="0" lvl="0" indent="0" algn="l" rtl="0">
              <a:spcBef>
                <a:spcPts val="210"/>
              </a:spcBef>
              <a:spcAft>
                <a:spcPts val="0"/>
              </a:spcAft>
              <a:buClr>
                <a:schemeClr val="accent2"/>
              </a:buClr>
              <a:buFont typeface="Noto Sans Symbols"/>
              <a:buNone/>
              <a:defRPr sz="1050" b="0" i="0" u="none" strike="noStrike" cap="none">
                <a:solidFill>
                  <a:schemeClr val="dk1"/>
                </a:solidFill>
                <a:latin typeface="Tw Cen MT" panose="020B0602020104020603" pitchFamily="34" charset="0"/>
                <a:ea typeface="Tw Cen MT" panose="020B0602020104020603" pitchFamily="34" charset="0"/>
                <a:cs typeface="Tw Cen MT" panose="020B0602020104020603" pitchFamily="34" charset="0"/>
                <a:sym typeface="Questrial"/>
              </a:defRPr>
            </a:lvl1pPr>
            <a:lvl2pPr marL="342819" marR="0" lvl="1" indent="-9444" algn="l" rtl="0">
              <a:spcBef>
                <a:spcPts val="180"/>
              </a:spcBef>
              <a:spcAft>
                <a:spcPts val="0"/>
              </a:spcAft>
              <a:buClr>
                <a:schemeClr val="accent2"/>
              </a:buClr>
              <a:buFont typeface="Noto Sans Symbols"/>
              <a:buNone/>
              <a:defRPr sz="900" b="0" i="0" u="none" strike="noStrike" cap="none">
                <a:solidFill>
                  <a:schemeClr val="dk1"/>
                </a:solidFill>
                <a:latin typeface="Questrial"/>
                <a:ea typeface="Questrial"/>
                <a:cs typeface="Questrial"/>
                <a:sym typeface="Questrial"/>
              </a:defRPr>
            </a:lvl2pPr>
            <a:lvl3pPr marL="685639" marR="0" lvl="2" indent="-9364" algn="l" rtl="0">
              <a:spcBef>
                <a:spcPts val="150"/>
              </a:spcBef>
              <a:spcAft>
                <a:spcPts val="0"/>
              </a:spcAft>
              <a:buClr>
                <a:schemeClr val="accent2"/>
              </a:buClr>
              <a:buFont typeface="Noto Sans Symbols"/>
              <a:buNone/>
              <a:defRPr sz="750" b="0" i="0" u="none" strike="noStrike" cap="none">
                <a:solidFill>
                  <a:schemeClr val="dk1"/>
                </a:solidFill>
                <a:latin typeface="Questrial"/>
                <a:ea typeface="Questrial"/>
                <a:cs typeface="Questrial"/>
                <a:sym typeface="Questrial"/>
              </a:defRPr>
            </a:lvl3pPr>
            <a:lvl4pPr marL="1028459" marR="0" lvl="3" indent="-9284" algn="l" rtl="0">
              <a:spcBef>
                <a:spcPts val="135"/>
              </a:spcBef>
              <a:spcAft>
                <a:spcPts val="0"/>
              </a:spcAft>
              <a:buClr>
                <a:schemeClr val="accent2"/>
              </a:buClr>
              <a:buFont typeface="Noto Sans Symbols"/>
              <a:buNone/>
              <a:defRPr sz="675" b="0" i="0" u="none" strike="noStrike" cap="none">
                <a:solidFill>
                  <a:schemeClr val="dk1"/>
                </a:solidFill>
                <a:latin typeface="Questrial"/>
                <a:ea typeface="Questrial"/>
                <a:cs typeface="Questrial"/>
                <a:sym typeface="Questrial"/>
              </a:defRPr>
            </a:lvl4pPr>
            <a:lvl5pPr marL="1371280" marR="0" lvl="4" indent="-9205" algn="l" rtl="0">
              <a:spcBef>
                <a:spcPts val="135"/>
              </a:spcBef>
              <a:spcAft>
                <a:spcPts val="0"/>
              </a:spcAft>
              <a:buClr>
                <a:schemeClr val="accent2"/>
              </a:buClr>
              <a:buFont typeface="Noto Sans Symbols"/>
              <a:buNone/>
              <a:defRPr sz="675" b="0" i="0" u="none" strike="noStrike" cap="none">
                <a:solidFill>
                  <a:schemeClr val="dk1"/>
                </a:solidFill>
                <a:latin typeface="Questrial"/>
                <a:ea typeface="Questrial"/>
                <a:cs typeface="Questrial"/>
                <a:sym typeface="Questrial"/>
              </a:defRPr>
            </a:lvl5pPr>
            <a:lvl6pPr marL="1714100" marR="0" lvl="5" indent="-9124" algn="l" rtl="0">
              <a:spcBef>
                <a:spcPts val="135"/>
              </a:spcBef>
              <a:buClr>
                <a:schemeClr val="dk1"/>
              </a:buClr>
              <a:buFont typeface="Arial"/>
              <a:buNone/>
              <a:defRPr sz="675" b="0" i="0" u="none" strike="noStrike" cap="none">
                <a:solidFill>
                  <a:schemeClr val="dk1"/>
                </a:solidFill>
                <a:latin typeface="Calibri"/>
                <a:ea typeface="Calibri"/>
                <a:cs typeface="Calibri"/>
                <a:sym typeface="Calibri"/>
              </a:defRPr>
            </a:lvl6pPr>
            <a:lvl7pPr marL="2056919" marR="0" lvl="6" indent="-9043" algn="l" rtl="0">
              <a:spcBef>
                <a:spcPts val="135"/>
              </a:spcBef>
              <a:buClr>
                <a:schemeClr val="dk1"/>
              </a:buClr>
              <a:buFont typeface="Arial"/>
              <a:buNone/>
              <a:defRPr sz="675" b="0" i="0" u="none" strike="noStrike" cap="none">
                <a:solidFill>
                  <a:schemeClr val="dk1"/>
                </a:solidFill>
                <a:latin typeface="Calibri"/>
                <a:ea typeface="Calibri"/>
                <a:cs typeface="Calibri"/>
                <a:sym typeface="Calibri"/>
              </a:defRPr>
            </a:lvl7pPr>
            <a:lvl8pPr marL="2399739" marR="0" lvl="7" indent="-8963" algn="l" rtl="0">
              <a:spcBef>
                <a:spcPts val="135"/>
              </a:spcBef>
              <a:buClr>
                <a:schemeClr val="dk1"/>
              </a:buClr>
              <a:buFont typeface="Arial"/>
              <a:buNone/>
              <a:defRPr sz="675" b="0" i="0" u="none" strike="noStrike" cap="none">
                <a:solidFill>
                  <a:schemeClr val="dk1"/>
                </a:solidFill>
                <a:latin typeface="Calibri"/>
                <a:ea typeface="Calibri"/>
                <a:cs typeface="Calibri"/>
                <a:sym typeface="Calibri"/>
              </a:defRPr>
            </a:lvl8pPr>
            <a:lvl9pPr marL="2742557" marR="0" lvl="8" indent="-8882" algn="l" rtl="0">
              <a:spcBef>
                <a:spcPts val="135"/>
              </a:spcBef>
              <a:buClr>
                <a:schemeClr val="dk1"/>
              </a:buClr>
              <a:buFont typeface="Arial"/>
              <a:buNone/>
              <a:defRPr sz="675" b="0" i="0" u="none" strike="noStrike" cap="none">
                <a:solidFill>
                  <a:schemeClr val="dk1"/>
                </a:solidFill>
                <a:latin typeface="Calibri"/>
                <a:ea typeface="Calibri"/>
                <a:cs typeface="Calibri"/>
                <a:sym typeface="Calibri"/>
              </a:defRPr>
            </a:lvl9pPr>
          </a:lstStyle>
          <a:p>
            <a:pPr lvl="0"/>
            <a:r>
              <a:rPr lang="en-US"/>
              <a:t>Edit Master text styles</a:t>
            </a:r>
          </a:p>
        </p:txBody>
      </p:sp>
    </p:spTree>
    <p:extLst>
      <p:ext uri="{BB962C8B-B14F-4D97-AF65-F5344CB8AC3E}">
        <p14:creationId xmlns:p14="http://schemas.microsoft.com/office/powerpoint/2010/main" val="1525747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1"/>
        <p:cNvGrpSpPr/>
        <p:nvPr/>
      </p:nvGrpSpPr>
      <p:grpSpPr>
        <a:xfrm>
          <a:off x="0" y="0"/>
          <a:ext cx="0" cy="0"/>
          <a:chOff x="0" y="0"/>
          <a:chExt cx="0" cy="0"/>
        </a:xfrm>
      </p:grpSpPr>
    </p:spTree>
    <p:extLst>
      <p:ext uri="{BB962C8B-B14F-4D97-AF65-F5344CB8AC3E}">
        <p14:creationId xmlns:p14="http://schemas.microsoft.com/office/powerpoint/2010/main" val="23866021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457200" y="601664"/>
            <a:ext cx="8229600" cy="1096961"/>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3300" b="0" i="0" u="none" strike="noStrike" cap="none">
                <a:solidFill>
                  <a:schemeClr val="accent2"/>
                </a:solidFill>
                <a:latin typeface="Tw Cen MT" panose="020B0602020104020603" pitchFamily="34" charset="0"/>
                <a:ea typeface="Tw Cen MT" panose="020B0602020104020603" pitchFamily="34" charset="0"/>
                <a:cs typeface="Tw Cen MT" panose="020B0602020104020603" pitchFamily="34" charset="0"/>
                <a:sym typeface="Questrial"/>
              </a:defRPr>
            </a:lvl1pPr>
            <a:lvl2pPr marL="0" marR="0" lvl="1"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2pPr>
            <a:lvl3pPr marL="0" marR="0" lvl="2"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3pPr>
            <a:lvl4pPr marL="0" marR="0" lvl="3"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4pPr>
            <a:lvl5pPr marL="0" marR="0" lvl="4"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5pPr>
            <a:lvl6pPr marL="342819" marR="0" lvl="5" indent="-9444" algn="ctr" rtl="0">
              <a:spcBef>
                <a:spcPts val="0"/>
              </a:spcBef>
              <a:spcAft>
                <a:spcPts val="0"/>
              </a:spcAft>
              <a:buNone/>
              <a:defRPr sz="3300" b="0" i="0" u="none" strike="noStrike" cap="none">
                <a:solidFill>
                  <a:schemeClr val="dk2"/>
                </a:solidFill>
                <a:latin typeface="Questrial"/>
                <a:ea typeface="Questrial"/>
                <a:cs typeface="Questrial"/>
                <a:sym typeface="Questrial"/>
              </a:defRPr>
            </a:lvl6pPr>
            <a:lvl7pPr marL="685639" marR="0" lvl="6" indent="-9364" algn="ctr" rtl="0">
              <a:spcBef>
                <a:spcPts val="0"/>
              </a:spcBef>
              <a:spcAft>
                <a:spcPts val="0"/>
              </a:spcAft>
              <a:buNone/>
              <a:defRPr sz="3300" b="0" i="0" u="none" strike="noStrike" cap="none">
                <a:solidFill>
                  <a:schemeClr val="dk2"/>
                </a:solidFill>
                <a:latin typeface="Questrial"/>
                <a:ea typeface="Questrial"/>
                <a:cs typeface="Questrial"/>
                <a:sym typeface="Questrial"/>
              </a:defRPr>
            </a:lvl7pPr>
            <a:lvl8pPr marL="1028459" marR="0" lvl="7" indent="-9284" algn="ctr" rtl="0">
              <a:spcBef>
                <a:spcPts val="0"/>
              </a:spcBef>
              <a:spcAft>
                <a:spcPts val="0"/>
              </a:spcAft>
              <a:buNone/>
              <a:defRPr sz="3300" b="0" i="0" u="none" strike="noStrike" cap="none">
                <a:solidFill>
                  <a:schemeClr val="dk2"/>
                </a:solidFill>
                <a:latin typeface="Questrial"/>
                <a:ea typeface="Questrial"/>
                <a:cs typeface="Questrial"/>
                <a:sym typeface="Questrial"/>
              </a:defRPr>
            </a:lvl8pPr>
            <a:lvl9pPr marL="1371280" marR="0" lvl="8" indent="-9205" algn="ctr" rtl="0">
              <a:spcBef>
                <a:spcPts val="0"/>
              </a:spcBef>
              <a:spcAft>
                <a:spcPts val="0"/>
              </a:spcAft>
              <a:buNone/>
              <a:defRPr sz="3300" b="0" i="0" u="none" strike="noStrike" cap="none">
                <a:solidFill>
                  <a:schemeClr val="dk2"/>
                </a:solidFill>
                <a:latin typeface="Questrial"/>
                <a:ea typeface="Questrial"/>
                <a:cs typeface="Questrial"/>
                <a:sym typeface="Questrial"/>
              </a:defRPr>
            </a:lvl9pPr>
          </a:lstStyle>
          <a:p>
            <a:r>
              <a:rPr lang="en-US"/>
              <a:t>Click to edit Master title style</a:t>
            </a:r>
            <a:endParaRPr dirty="0"/>
          </a:p>
        </p:txBody>
      </p:sp>
      <p:sp>
        <p:nvSpPr>
          <p:cNvPr id="61" name="Shape 61"/>
          <p:cNvSpPr txBox="1">
            <a:spLocks noGrp="1"/>
          </p:cNvSpPr>
          <p:nvPr>
            <p:ph type="body" idx="1"/>
          </p:nvPr>
        </p:nvSpPr>
        <p:spPr>
          <a:xfrm rot="5400000">
            <a:off x="2552701" y="-266698"/>
            <a:ext cx="4038597" cy="8229600"/>
          </a:xfrm>
          <a:prstGeom prst="rect">
            <a:avLst/>
          </a:prstGeom>
          <a:noFill/>
          <a:ln>
            <a:noFill/>
          </a:ln>
        </p:spPr>
        <p:txBody>
          <a:bodyPr wrap="square" lIns="91425" tIns="91425" rIns="91425" bIns="91425" anchor="t" anchorCtr="0"/>
          <a:lstStyle>
            <a:lvl1pPr marL="257115" marR="0" lvl="0" indent="-104714" algn="l" rtl="0">
              <a:spcBef>
                <a:spcPts val="480"/>
              </a:spcBef>
              <a:spcAft>
                <a:spcPts val="0"/>
              </a:spcAft>
              <a:buClr>
                <a:schemeClr val="accent2"/>
              </a:buClr>
              <a:buSzPct val="100000"/>
              <a:buFont typeface="Noto Sans Symbols"/>
              <a:buChar char="❑"/>
              <a:defRPr sz="2400" b="0" i="0" u="none" strike="noStrike" cap="none">
                <a:solidFill>
                  <a:schemeClr val="dk1"/>
                </a:solidFill>
                <a:latin typeface="Tw Cen MT" panose="020B0602020104020603" pitchFamily="34" charset="0"/>
                <a:ea typeface="Tw Cen MT" panose="020B0602020104020603" pitchFamily="34" charset="0"/>
                <a:cs typeface="Tw Cen MT" panose="020B0602020104020603" pitchFamily="34" charset="0"/>
                <a:sym typeface="Questrial"/>
              </a:defRPr>
            </a:lvl1pPr>
            <a:lvl2pPr marL="557082" marR="0" lvl="1" indent="-90356" algn="l" rtl="0">
              <a:spcBef>
                <a:spcPts val="420"/>
              </a:spcBef>
              <a:spcAft>
                <a:spcPts val="0"/>
              </a:spcAft>
              <a:buClr>
                <a:schemeClr val="accent2"/>
              </a:buClr>
              <a:buSzPct val="100000"/>
              <a:buFont typeface="Noto Sans Symbols"/>
              <a:buChar char="❑"/>
              <a:defRPr sz="2100" b="0" i="0" u="none" strike="noStrike" cap="none">
                <a:solidFill>
                  <a:schemeClr val="dk1"/>
                </a:solidFill>
                <a:latin typeface="Questrial"/>
                <a:ea typeface="Questrial"/>
                <a:cs typeface="Questrial"/>
                <a:sym typeface="Questrial"/>
              </a:defRPr>
            </a:lvl2pPr>
            <a:lvl3pPr marL="857050" marR="0" lvl="2" indent="-66474" algn="l" rtl="0">
              <a:spcBef>
                <a:spcPts val="360"/>
              </a:spcBef>
              <a:spcAft>
                <a:spcPts val="0"/>
              </a:spcAft>
              <a:buClr>
                <a:schemeClr val="accent2"/>
              </a:buClr>
              <a:buSzPct val="100000"/>
              <a:buFont typeface="Noto Sans Symbols"/>
              <a:buChar char="❑"/>
              <a:defRPr sz="1800" b="0" i="0" u="none" strike="noStrike" cap="none">
                <a:solidFill>
                  <a:schemeClr val="dk1"/>
                </a:solidFill>
                <a:latin typeface="Questrial"/>
                <a:ea typeface="Questrial"/>
                <a:cs typeface="Questrial"/>
                <a:sym typeface="Questrial"/>
              </a:defRPr>
            </a:lvl3pPr>
            <a:lvl4pPr marL="1199869" marR="0" lvl="3" indent="-85444" algn="l" rtl="0">
              <a:spcBef>
                <a:spcPts val="300"/>
              </a:spcBef>
              <a:spcAft>
                <a:spcPts val="0"/>
              </a:spcAft>
              <a:buClr>
                <a:schemeClr val="accent2"/>
              </a:buClr>
              <a:buSzPct val="100000"/>
              <a:buFont typeface="Noto Sans Symbols"/>
              <a:buChar char="❑"/>
              <a:defRPr sz="1500" b="0" i="0" u="none" strike="noStrike" cap="none">
                <a:solidFill>
                  <a:schemeClr val="dk1"/>
                </a:solidFill>
                <a:latin typeface="Questrial"/>
                <a:ea typeface="Questrial"/>
                <a:cs typeface="Questrial"/>
                <a:sym typeface="Questrial"/>
              </a:defRPr>
            </a:lvl4pPr>
            <a:lvl5pPr marL="1542689" marR="0" lvl="4" indent="-85364" algn="l" rtl="0">
              <a:spcBef>
                <a:spcPts val="300"/>
              </a:spcBef>
              <a:spcAft>
                <a:spcPts val="0"/>
              </a:spcAft>
              <a:buClr>
                <a:schemeClr val="accent2"/>
              </a:buClr>
              <a:buSzPct val="100000"/>
              <a:buFont typeface="Noto Sans Symbols"/>
              <a:buChar char="❑"/>
              <a:defRPr sz="1500" b="0" i="0" u="none" strike="noStrike" cap="none">
                <a:solidFill>
                  <a:schemeClr val="dk1"/>
                </a:solidFill>
                <a:latin typeface="Questrial"/>
                <a:ea typeface="Questrial"/>
                <a:cs typeface="Questrial"/>
                <a:sym typeface="Questrial"/>
              </a:defRPr>
            </a:lvl5pPr>
            <a:lvl6pPr marL="1885509" marR="0" lvl="5" indent="-85284" algn="l" rtl="0">
              <a:spcBef>
                <a:spcPts val="3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6pPr>
            <a:lvl7pPr marL="2228330" marR="0" lvl="6" indent="-85205" algn="l" rtl="0">
              <a:spcBef>
                <a:spcPts val="3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7pPr>
            <a:lvl8pPr marL="2571149" marR="0" lvl="7" indent="-85124" algn="l" rtl="0">
              <a:spcBef>
                <a:spcPts val="3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8pPr>
            <a:lvl9pPr marL="2913969" marR="0" lvl="8" indent="-85043" algn="l" rtl="0">
              <a:spcBef>
                <a:spcPts val="3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9pPr>
          </a:lstStyle>
          <a:p>
            <a:pPr lvl="0"/>
            <a:r>
              <a:rPr lang="en-US"/>
              <a:t>Edit Master text styles</a:t>
            </a:r>
          </a:p>
        </p:txBody>
      </p:sp>
    </p:spTree>
    <p:extLst>
      <p:ext uri="{BB962C8B-B14F-4D97-AF65-F5344CB8AC3E}">
        <p14:creationId xmlns:p14="http://schemas.microsoft.com/office/powerpoint/2010/main" val="14881315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Quot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66D6C-4204-48E2-AF11-5410113F4E09}"/>
              </a:ext>
            </a:extLst>
          </p:cNvPr>
          <p:cNvSpPr>
            <a:spLocks noGrp="1"/>
          </p:cNvSpPr>
          <p:nvPr>
            <p:ph type="title" hasCustomPrompt="1"/>
          </p:nvPr>
        </p:nvSpPr>
        <p:spPr>
          <a:xfrm>
            <a:off x="628650" y="1481667"/>
            <a:ext cx="7886700" cy="2743199"/>
          </a:xfrm>
          <a:prstGeom prst="rect">
            <a:avLst/>
          </a:prstGeom>
        </p:spPr>
        <p:txBody>
          <a:bodyPr/>
          <a:lstStyle>
            <a:lvl1pPr>
              <a:defRPr sz="2800"/>
            </a:lvl1pPr>
          </a:lstStyle>
          <a:p>
            <a:r>
              <a:rPr lang="en-US" dirty="0"/>
              <a:t>Click to edit Master Quote</a:t>
            </a:r>
          </a:p>
        </p:txBody>
      </p:sp>
    </p:spTree>
    <p:extLst>
      <p:ext uri="{BB962C8B-B14F-4D97-AF65-F5344CB8AC3E}">
        <p14:creationId xmlns:p14="http://schemas.microsoft.com/office/powerpoint/2010/main" val="16897971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Shape 62"/>
        <p:cNvGrpSpPr/>
        <p:nvPr/>
      </p:nvGrpSpPr>
      <p:grpSpPr>
        <a:xfrm>
          <a:off x="0" y="0"/>
          <a:ext cx="0" cy="0"/>
          <a:chOff x="0" y="0"/>
          <a:chExt cx="0" cy="0"/>
        </a:xfrm>
      </p:grpSpPr>
      <p:sp>
        <p:nvSpPr>
          <p:cNvPr id="63" name="Shape 63"/>
          <p:cNvSpPr txBox="1">
            <a:spLocks noGrp="1"/>
          </p:cNvSpPr>
          <p:nvPr>
            <p:ph type="title"/>
          </p:nvPr>
        </p:nvSpPr>
        <p:spPr>
          <a:xfrm rot="5400000">
            <a:off x="5029201" y="2209800"/>
            <a:ext cx="5257799" cy="20574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3300" b="0" i="0" u="none" strike="noStrike" cap="none">
                <a:solidFill>
                  <a:schemeClr val="accent2"/>
                </a:solidFill>
                <a:latin typeface="Tw Cen MT" panose="020B0602020104020603" pitchFamily="34" charset="0"/>
                <a:ea typeface="Tw Cen MT" panose="020B0602020104020603" pitchFamily="34" charset="0"/>
                <a:cs typeface="Tw Cen MT" panose="020B0602020104020603" pitchFamily="34" charset="0"/>
                <a:sym typeface="Questrial"/>
              </a:defRPr>
            </a:lvl1pPr>
            <a:lvl2pPr marL="0" marR="0" lvl="1"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2pPr>
            <a:lvl3pPr marL="0" marR="0" lvl="2"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3pPr>
            <a:lvl4pPr marL="0" marR="0" lvl="3"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4pPr>
            <a:lvl5pPr marL="0" marR="0" lvl="4"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5pPr>
            <a:lvl6pPr marL="342819" marR="0" lvl="5" indent="-9444" algn="ctr" rtl="0">
              <a:spcBef>
                <a:spcPts val="0"/>
              </a:spcBef>
              <a:spcAft>
                <a:spcPts val="0"/>
              </a:spcAft>
              <a:buNone/>
              <a:defRPr sz="3300" b="0" i="0" u="none" strike="noStrike" cap="none">
                <a:solidFill>
                  <a:schemeClr val="dk2"/>
                </a:solidFill>
                <a:latin typeface="Questrial"/>
                <a:ea typeface="Questrial"/>
                <a:cs typeface="Questrial"/>
                <a:sym typeface="Questrial"/>
              </a:defRPr>
            </a:lvl6pPr>
            <a:lvl7pPr marL="685639" marR="0" lvl="6" indent="-9364" algn="ctr" rtl="0">
              <a:spcBef>
                <a:spcPts val="0"/>
              </a:spcBef>
              <a:spcAft>
                <a:spcPts val="0"/>
              </a:spcAft>
              <a:buNone/>
              <a:defRPr sz="3300" b="0" i="0" u="none" strike="noStrike" cap="none">
                <a:solidFill>
                  <a:schemeClr val="dk2"/>
                </a:solidFill>
                <a:latin typeface="Questrial"/>
                <a:ea typeface="Questrial"/>
                <a:cs typeface="Questrial"/>
                <a:sym typeface="Questrial"/>
              </a:defRPr>
            </a:lvl7pPr>
            <a:lvl8pPr marL="1028459" marR="0" lvl="7" indent="-9284" algn="ctr" rtl="0">
              <a:spcBef>
                <a:spcPts val="0"/>
              </a:spcBef>
              <a:spcAft>
                <a:spcPts val="0"/>
              </a:spcAft>
              <a:buNone/>
              <a:defRPr sz="3300" b="0" i="0" u="none" strike="noStrike" cap="none">
                <a:solidFill>
                  <a:schemeClr val="dk2"/>
                </a:solidFill>
                <a:latin typeface="Questrial"/>
                <a:ea typeface="Questrial"/>
                <a:cs typeface="Questrial"/>
                <a:sym typeface="Questrial"/>
              </a:defRPr>
            </a:lvl8pPr>
            <a:lvl9pPr marL="1371280" marR="0" lvl="8" indent="-9205" algn="ctr" rtl="0">
              <a:spcBef>
                <a:spcPts val="0"/>
              </a:spcBef>
              <a:spcAft>
                <a:spcPts val="0"/>
              </a:spcAft>
              <a:buNone/>
              <a:defRPr sz="3300" b="0" i="0" u="none" strike="noStrike" cap="none">
                <a:solidFill>
                  <a:schemeClr val="dk2"/>
                </a:solidFill>
                <a:latin typeface="Questrial"/>
                <a:ea typeface="Questrial"/>
                <a:cs typeface="Questrial"/>
                <a:sym typeface="Questrial"/>
              </a:defRPr>
            </a:lvl9pPr>
          </a:lstStyle>
          <a:p>
            <a:r>
              <a:rPr lang="en-US"/>
              <a:t>Click to edit Master title style</a:t>
            </a:r>
            <a:endParaRPr/>
          </a:p>
        </p:txBody>
      </p:sp>
      <p:sp>
        <p:nvSpPr>
          <p:cNvPr id="64" name="Shape 64"/>
          <p:cNvSpPr txBox="1">
            <a:spLocks noGrp="1"/>
          </p:cNvSpPr>
          <p:nvPr>
            <p:ph type="body" idx="1"/>
          </p:nvPr>
        </p:nvSpPr>
        <p:spPr>
          <a:xfrm rot="5400000">
            <a:off x="838199" y="228602"/>
            <a:ext cx="5257800" cy="6019799"/>
          </a:xfrm>
          <a:prstGeom prst="rect">
            <a:avLst/>
          </a:prstGeom>
          <a:noFill/>
          <a:ln>
            <a:noFill/>
          </a:ln>
        </p:spPr>
        <p:txBody>
          <a:bodyPr wrap="square" lIns="91425" tIns="91425" rIns="91425" bIns="91425" anchor="t" anchorCtr="0"/>
          <a:lstStyle>
            <a:lvl1pPr marL="257115" marR="0" lvl="0" indent="-104714" algn="l" rtl="0">
              <a:spcBef>
                <a:spcPts val="480"/>
              </a:spcBef>
              <a:spcAft>
                <a:spcPts val="0"/>
              </a:spcAft>
              <a:buClr>
                <a:schemeClr val="accent2"/>
              </a:buClr>
              <a:buSzPct val="100000"/>
              <a:buFont typeface="Noto Sans Symbols"/>
              <a:buChar char="❑"/>
              <a:defRPr sz="2400" b="0" i="0" u="none" strike="noStrike" cap="none">
                <a:solidFill>
                  <a:schemeClr val="dk1"/>
                </a:solidFill>
                <a:latin typeface="Tw Cen MT" panose="020B0602020104020603" pitchFamily="34" charset="0"/>
                <a:ea typeface="Tw Cen MT" panose="020B0602020104020603" pitchFamily="34" charset="0"/>
                <a:cs typeface="Tw Cen MT" panose="020B0602020104020603" pitchFamily="34" charset="0"/>
                <a:sym typeface="Questrial"/>
              </a:defRPr>
            </a:lvl1pPr>
            <a:lvl2pPr marL="557082" marR="0" lvl="1" indent="-90356" algn="l" rtl="0">
              <a:spcBef>
                <a:spcPts val="420"/>
              </a:spcBef>
              <a:spcAft>
                <a:spcPts val="0"/>
              </a:spcAft>
              <a:buClr>
                <a:schemeClr val="accent2"/>
              </a:buClr>
              <a:buSzPct val="100000"/>
              <a:buFont typeface="Noto Sans Symbols"/>
              <a:buChar char="❑"/>
              <a:defRPr sz="2100" b="0" i="0" u="none" strike="noStrike" cap="none">
                <a:solidFill>
                  <a:schemeClr val="dk1"/>
                </a:solidFill>
                <a:latin typeface="Questrial"/>
                <a:ea typeface="Questrial"/>
                <a:cs typeface="Questrial"/>
                <a:sym typeface="Questrial"/>
              </a:defRPr>
            </a:lvl2pPr>
            <a:lvl3pPr marL="857050" marR="0" lvl="2" indent="-66474" algn="l" rtl="0">
              <a:spcBef>
                <a:spcPts val="360"/>
              </a:spcBef>
              <a:spcAft>
                <a:spcPts val="0"/>
              </a:spcAft>
              <a:buClr>
                <a:schemeClr val="accent2"/>
              </a:buClr>
              <a:buSzPct val="100000"/>
              <a:buFont typeface="Noto Sans Symbols"/>
              <a:buChar char="❑"/>
              <a:defRPr sz="1800" b="0" i="0" u="none" strike="noStrike" cap="none">
                <a:solidFill>
                  <a:schemeClr val="dk1"/>
                </a:solidFill>
                <a:latin typeface="Questrial"/>
                <a:ea typeface="Questrial"/>
                <a:cs typeface="Questrial"/>
                <a:sym typeface="Questrial"/>
              </a:defRPr>
            </a:lvl3pPr>
            <a:lvl4pPr marL="1199869" marR="0" lvl="3" indent="-85444" algn="l" rtl="0">
              <a:spcBef>
                <a:spcPts val="300"/>
              </a:spcBef>
              <a:spcAft>
                <a:spcPts val="0"/>
              </a:spcAft>
              <a:buClr>
                <a:schemeClr val="accent2"/>
              </a:buClr>
              <a:buSzPct val="100000"/>
              <a:buFont typeface="Noto Sans Symbols"/>
              <a:buChar char="❑"/>
              <a:defRPr sz="1500" b="0" i="0" u="none" strike="noStrike" cap="none">
                <a:solidFill>
                  <a:schemeClr val="dk1"/>
                </a:solidFill>
                <a:latin typeface="Questrial"/>
                <a:ea typeface="Questrial"/>
                <a:cs typeface="Questrial"/>
                <a:sym typeface="Questrial"/>
              </a:defRPr>
            </a:lvl4pPr>
            <a:lvl5pPr marL="1542689" marR="0" lvl="4" indent="-85364" algn="l" rtl="0">
              <a:spcBef>
                <a:spcPts val="300"/>
              </a:spcBef>
              <a:spcAft>
                <a:spcPts val="0"/>
              </a:spcAft>
              <a:buClr>
                <a:schemeClr val="accent2"/>
              </a:buClr>
              <a:buSzPct val="100000"/>
              <a:buFont typeface="Noto Sans Symbols"/>
              <a:buChar char="❑"/>
              <a:defRPr sz="1500" b="0" i="0" u="none" strike="noStrike" cap="none">
                <a:solidFill>
                  <a:schemeClr val="dk1"/>
                </a:solidFill>
                <a:latin typeface="Questrial"/>
                <a:ea typeface="Questrial"/>
                <a:cs typeface="Questrial"/>
                <a:sym typeface="Questrial"/>
              </a:defRPr>
            </a:lvl5pPr>
            <a:lvl6pPr marL="1885509" marR="0" lvl="5" indent="-85284" algn="l" rtl="0">
              <a:spcBef>
                <a:spcPts val="3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6pPr>
            <a:lvl7pPr marL="2228330" marR="0" lvl="6" indent="-85205" algn="l" rtl="0">
              <a:spcBef>
                <a:spcPts val="3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7pPr>
            <a:lvl8pPr marL="2571149" marR="0" lvl="7" indent="-85124" algn="l" rtl="0">
              <a:spcBef>
                <a:spcPts val="3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8pPr>
            <a:lvl9pPr marL="2913969" marR="0" lvl="8" indent="-85043" algn="l" rtl="0">
              <a:spcBef>
                <a:spcPts val="3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9pPr>
          </a:lstStyle>
          <a:p>
            <a:pPr lvl="0"/>
            <a:r>
              <a:rPr lang="en-US"/>
              <a:t>Edit Master text styles</a:t>
            </a:r>
          </a:p>
        </p:txBody>
      </p:sp>
    </p:spTree>
    <p:extLst>
      <p:ext uri="{BB962C8B-B14F-4D97-AF65-F5344CB8AC3E}">
        <p14:creationId xmlns:p14="http://schemas.microsoft.com/office/powerpoint/2010/main" val="31476317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Shape 22"/>
        <p:cNvGrpSpPr/>
        <p:nvPr/>
      </p:nvGrpSpPr>
      <p:grpSpPr>
        <a:xfrm>
          <a:off x="0" y="0"/>
          <a:ext cx="0" cy="0"/>
          <a:chOff x="0" y="0"/>
          <a:chExt cx="0" cy="0"/>
        </a:xfrm>
      </p:grpSpPr>
      <p:sp>
        <p:nvSpPr>
          <p:cNvPr id="24" name="Shape 24"/>
          <p:cNvSpPr/>
          <p:nvPr/>
        </p:nvSpPr>
        <p:spPr>
          <a:xfrm>
            <a:off x="0" y="3"/>
            <a:ext cx="9144000" cy="6080125"/>
          </a:xfrm>
          <a:prstGeom prst="rect">
            <a:avLst/>
          </a:prstGeom>
          <a:solidFill>
            <a:srgbClr val="025379"/>
          </a:solidFill>
          <a:ln>
            <a:noFill/>
          </a:ln>
        </p:spPr>
        <p:txBody>
          <a:bodyPr wrap="square" lIns="68550" tIns="34275" rIns="68550" bIns="34275" anchor="ctr" anchorCtr="0">
            <a:noAutofit/>
          </a:bodyPr>
          <a:lstStyle/>
          <a:p>
            <a:pPr marL="0" marR="0" lvl="0" indent="0" algn="ctr" rtl="0">
              <a:spcBef>
                <a:spcPts val="0"/>
              </a:spcBef>
              <a:spcAft>
                <a:spcPts val="0"/>
              </a:spcAft>
              <a:buNone/>
            </a:pPr>
            <a:endParaRPr sz="1350">
              <a:solidFill>
                <a:schemeClr val="lt1"/>
              </a:solidFill>
              <a:latin typeface="Tw Cen MT" panose="020B0602020104020603" pitchFamily="34" charset="0"/>
              <a:ea typeface="Arial"/>
              <a:cs typeface="Arial"/>
              <a:sym typeface="Arial"/>
            </a:endParaRPr>
          </a:p>
        </p:txBody>
      </p:sp>
      <p:sp>
        <p:nvSpPr>
          <p:cNvPr id="29" name="Shape 29"/>
          <p:cNvSpPr/>
          <p:nvPr/>
        </p:nvSpPr>
        <p:spPr>
          <a:xfrm>
            <a:off x="1447801" y="473079"/>
            <a:ext cx="7696199" cy="139699"/>
          </a:xfrm>
          <a:prstGeom prst="rect">
            <a:avLst/>
          </a:prstGeom>
          <a:solidFill>
            <a:srgbClr val="69A9CD"/>
          </a:solidFill>
          <a:ln>
            <a:noFill/>
          </a:ln>
        </p:spPr>
        <p:txBody>
          <a:bodyPr wrap="square" lIns="68550" tIns="34275" rIns="68550" bIns="34275"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0" name="Shape 30"/>
          <p:cNvSpPr/>
          <p:nvPr/>
        </p:nvSpPr>
        <p:spPr>
          <a:xfrm>
            <a:off x="0" y="473079"/>
            <a:ext cx="1447800" cy="139699"/>
          </a:xfrm>
          <a:prstGeom prst="rect">
            <a:avLst/>
          </a:prstGeom>
          <a:solidFill>
            <a:srgbClr val="19A89E"/>
          </a:solidFill>
          <a:ln>
            <a:noFill/>
          </a:ln>
        </p:spPr>
        <p:txBody>
          <a:bodyPr wrap="square" lIns="68550" tIns="34275" rIns="68550" bIns="34275"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1" name="Shape 31"/>
          <p:cNvSpPr/>
          <p:nvPr/>
        </p:nvSpPr>
        <p:spPr>
          <a:xfrm>
            <a:off x="7988300" y="152400"/>
            <a:ext cx="914400" cy="914400"/>
          </a:xfrm>
          <a:prstGeom prst="roundRect">
            <a:avLst/>
          </a:prstGeom>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wrap="square" lIns="68550" tIns="34275" rIns="68550" bIns="34275"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2" name="Shape 32"/>
          <p:cNvSpPr txBox="1">
            <a:spLocks noGrp="1"/>
          </p:cNvSpPr>
          <p:nvPr>
            <p:ph type="ctrTitle"/>
          </p:nvPr>
        </p:nvSpPr>
        <p:spPr>
          <a:xfrm>
            <a:off x="685800" y="1420733"/>
            <a:ext cx="7772400" cy="1470024"/>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4400" b="0" i="0" u="none" strike="noStrike" cap="none">
                <a:solidFill>
                  <a:schemeClr val="lt1"/>
                </a:solidFill>
                <a:latin typeface="Tw Cen MT" panose="020B0602020104020603" pitchFamily="34" charset="0"/>
                <a:ea typeface="Tw Cen MT" panose="020B0602020104020603" pitchFamily="34" charset="0"/>
                <a:cs typeface="Tw Cen MT" panose="020B0602020104020603" pitchFamily="34" charset="0"/>
                <a:sym typeface="Questrial"/>
              </a:defRPr>
            </a:lvl1pPr>
            <a:lvl2pPr marL="0" marR="0" lvl="1"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2pPr>
            <a:lvl3pPr marL="0" marR="0" lvl="2"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3pPr>
            <a:lvl4pPr marL="0" marR="0" lvl="3"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4pPr>
            <a:lvl5pPr marL="0" marR="0" lvl="4"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5pPr>
            <a:lvl6pPr marL="342819" marR="0" lvl="5" indent="-9444" algn="ctr" rtl="0">
              <a:spcBef>
                <a:spcPts val="0"/>
              </a:spcBef>
              <a:spcAft>
                <a:spcPts val="0"/>
              </a:spcAft>
              <a:buNone/>
              <a:defRPr sz="3300" b="0" i="0" u="none" strike="noStrike" cap="none">
                <a:solidFill>
                  <a:schemeClr val="dk2"/>
                </a:solidFill>
                <a:latin typeface="Questrial"/>
                <a:ea typeface="Questrial"/>
                <a:cs typeface="Questrial"/>
                <a:sym typeface="Questrial"/>
              </a:defRPr>
            </a:lvl6pPr>
            <a:lvl7pPr marL="685639" marR="0" lvl="6" indent="-9364" algn="ctr" rtl="0">
              <a:spcBef>
                <a:spcPts val="0"/>
              </a:spcBef>
              <a:spcAft>
                <a:spcPts val="0"/>
              </a:spcAft>
              <a:buNone/>
              <a:defRPr sz="3300" b="0" i="0" u="none" strike="noStrike" cap="none">
                <a:solidFill>
                  <a:schemeClr val="dk2"/>
                </a:solidFill>
                <a:latin typeface="Questrial"/>
                <a:ea typeface="Questrial"/>
                <a:cs typeface="Questrial"/>
                <a:sym typeface="Questrial"/>
              </a:defRPr>
            </a:lvl7pPr>
            <a:lvl8pPr marL="1028459" marR="0" lvl="7" indent="-9284" algn="ctr" rtl="0">
              <a:spcBef>
                <a:spcPts val="0"/>
              </a:spcBef>
              <a:spcAft>
                <a:spcPts val="0"/>
              </a:spcAft>
              <a:buNone/>
              <a:defRPr sz="3300" b="0" i="0" u="none" strike="noStrike" cap="none">
                <a:solidFill>
                  <a:schemeClr val="dk2"/>
                </a:solidFill>
                <a:latin typeface="Questrial"/>
                <a:ea typeface="Questrial"/>
                <a:cs typeface="Questrial"/>
                <a:sym typeface="Questrial"/>
              </a:defRPr>
            </a:lvl8pPr>
            <a:lvl9pPr marL="1371280" marR="0" lvl="8" indent="-9205" algn="ctr" rtl="0">
              <a:spcBef>
                <a:spcPts val="0"/>
              </a:spcBef>
              <a:spcAft>
                <a:spcPts val="0"/>
              </a:spcAft>
              <a:buNone/>
              <a:defRPr sz="3300" b="0" i="0" u="none" strike="noStrike" cap="none">
                <a:solidFill>
                  <a:schemeClr val="dk2"/>
                </a:solidFill>
                <a:latin typeface="Questrial"/>
                <a:ea typeface="Questrial"/>
                <a:cs typeface="Questrial"/>
                <a:sym typeface="Questrial"/>
              </a:defRPr>
            </a:lvl9pPr>
          </a:lstStyle>
          <a:p>
            <a:r>
              <a:rPr lang="en-US"/>
              <a:t>Click to edit Master title style</a:t>
            </a:r>
            <a:endParaRPr dirty="0"/>
          </a:p>
        </p:txBody>
      </p:sp>
      <p:sp>
        <p:nvSpPr>
          <p:cNvPr id="33" name="Shape 33"/>
          <p:cNvSpPr txBox="1">
            <a:spLocks noGrp="1"/>
          </p:cNvSpPr>
          <p:nvPr>
            <p:ph type="subTitle" idx="1"/>
          </p:nvPr>
        </p:nvSpPr>
        <p:spPr>
          <a:xfrm>
            <a:off x="1371601" y="3217448"/>
            <a:ext cx="6400799" cy="1752600"/>
          </a:xfrm>
          <a:prstGeom prst="rect">
            <a:avLst/>
          </a:prstGeom>
          <a:noFill/>
          <a:ln>
            <a:noFill/>
          </a:ln>
        </p:spPr>
        <p:txBody>
          <a:bodyPr wrap="square" lIns="91425" tIns="91425" rIns="91425" bIns="91425" anchor="t" anchorCtr="0">
            <a:normAutofit/>
          </a:bodyPr>
          <a:lstStyle>
            <a:lvl1pPr marL="0" marR="0" lvl="0" indent="0" algn="ctr" rtl="0">
              <a:spcBef>
                <a:spcPts val="480"/>
              </a:spcBef>
              <a:spcAft>
                <a:spcPts val="0"/>
              </a:spcAft>
              <a:buClr>
                <a:schemeClr val="accent2"/>
              </a:buClr>
              <a:buFont typeface="Noto Sans Symbols"/>
              <a:buNone/>
              <a:defRPr sz="3600" b="0" i="0" u="none" strike="noStrike" cap="none">
                <a:solidFill>
                  <a:schemeClr val="lt1"/>
                </a:solidFill>
                <a:latin typeface="Tw Cen MT" panose="020B0602020104020603" pitchFamily="34" charset="0"/>
                <a:ea typeface="Tw Cen MT" panose="020B0602020104020603" pitchFamily="34" charset="0"/>
                <a:cs typeface="Tw Cen MT" panose="020B0602020104020603" pitchFamily="34" charset="0"/>
                <a:sym typeface="Questrial"/>
              </a:defRPr>
            </a:lvl1pPr>
            <a:lvl2pPr marL="342819" marR="0" lvl="1" indent="-9444" algn="ctr" rtl="0">
              <a:spcBef>
                <a:spcPts val="420"/>
              </a:spcBef>
              <a:spcAft>
                <a:spcPts val="0"/>
              </a:spcAft>
              <a:buClr>
                <a:schemeClr val="accent2"/>
              </a:buClr>
              <a:buFont typeface="Noto Sans Symbols"/>
              <a:buNone/>
              <a:defRPr sz="2100" b="0" i="0" u="none" strike="noStrike" cap="none">
                <a:solidFill>
                  <a:srgbClr val="888888"/>
                </a:solidFill>
                <a:latin typeface="Questrial"/>
                <a:ea typeface="Questrial"/>
                <a:cs typeface="Questrial"/>
                <a:sym typeface="Questrial"/>
              </a:defRPr>
            </a:lvl2pPr>
            <a:lvl3pPr marL="685639" marR="0" lvl="2" indent="-9364" algn="ctr" rtl="0">
              <a:spcBef>
                <a:spcPts val="360"/>
              </a:spcBef>
              <a:spcAft>
                <a:spcPts val="0"/>
              </a:spcAft>
              <a:buClr>
                <a:schemeClr val="accent2"/>
              </a:buClr>
              <a:buFont typeface="Noto Sans Symbols"/>
              <a:buNone/>
              <a:defRPr sz="1800" b="0" i="0" u="none" strike="noStrike" cap="none">
                <a:solidFill>
                  <a:srgbClr val="888888"/>
                </a:solidFill>
                <a:latin typeface="Questrial"/>
                <a:ea typeface="Questrial"/>
                <a:cs typeface="Questrial"/>
                <a:sym typeface="Questrial"/>
              </a:defRPr>
            </a:lvl3pPr>
            <a:lvl4pPr marL="1028459" marR="0" lvl="3" indent="-9284" algn="ctr" rtl="0">
              <a:spcBef>
                <a:spcPts val="300"/>
              </a:spcBef>
              <a:spcAft>
                <a:spcPts val="0"/>
              </a:spcAft>
              <a:buClr>
                <a:schemeClr val="accent2"/>
              </a:buClr>
              <a:buFont typeface="Noto Sans Symbols"/>
              <a:buNone/>
              <a:defRPr sz="1500" b="0" i="0" u="none" strike="noStrike" cap="none">
                <a:solidFill>
                  <a:srgbClr val="888888"/>
                </a:solidFill>
                <a:latin typeface="Questrial"/>
                <a:ea typeface="Questrial"/>
                <a:cs typeface="Questrial"/>
                <a:sym typeface="Questrial"/>
              </a:defRPr>
            </a:lvl4pPr>
            <a:lvl5pPr marL="1371280" marR="0" lvl="4" indent="-9205" algn="ctr" rtl="0">
              <a:spcBef>
                <a:spcPts val="300"/>
              </a:spcBef>
              <a:spcAft>
                <a:spcPts val="0"/>
              </a:spcAft>
              <a:buClr>
                <a:schemeClr val="accent2"/>
              </a:buClr>
              <a:buFont typeface="Noto Sans Symbols"/>
              <a:buNone/>
              <a:defRPr sz="1500" b="0" i="0" u="none" strike="noStrike" cap="none">
                <a:solidFill>
                  <a:srgbClr val="888888"/>
                </a:solidFill>
                <a:latin typeface="Questrial"/>
                <a:ea typeface="Questrial"/>
                <a:cs typeface="Questrial"/>
                <a:sym typeface="Questrial"/>
              </a:defRPr>
            </a:lvl5pPr>
            <a:lvl6pPr marL="1714100" marR="0" lvl="5" indent="-9124" algn="ctr" rtl="0">
              <a:spcBef>
                <a:spcPts val="300"/>
              </a:spcBef>
              <a:buClr>
                <a:srgbClr val="888888"/>
              </a:buClr>
              <a:buFont typeface="Arial"/>
              <a:buNone/>
              <a:defRPr sz="1500" b="0" i="0" u="none" strike="noStrike" cap="none">
                <a:solidFill>
                  <a:srgbClr val="888888"/>
                </a:solidFill>
                <a:latin typeface="Calibri"/>
                <a:ea typeface="Calibri"/>
                <a:cs typeface="Calibri"/>
                <a:sym typeface="Calibri"/>
              </a:defRPr>
            </a:lvl6pPr>
            <a:lvl7pPr marL="2056919" marR="0" lvl="6" indent="-9043" algn="ctr" rtl="0">
              <a:spcBef>
                <a:spcPts val="300"/>
              </a:spcBef>
              <a:buClr>
                <a:srgbClr val="888888"/>
              </a:buClr>
              <a:buFont typeface="Arial"/>
              <a:buNone/>
              <a:defRPr sz="1500" b="0" i="0" u="none" strike="noStrike" cap="none">
                <a:solidFill>
                  <a:srgbClr val="888888"/>
                </a:solidFill>
                <a:latin typeface="Calibri"/>
                <a:ea typeface="Calibri"/>
                <a:cs typeface="Calibri"/>
                <a:sym typeface="Calibri"/>
              </a:defRPr>
            </a:lvl7pPr>
            <a:lvl8pPr marL="2399739" marR="0" lvl="7" indent="-8963" algn="ctr" rtl="0">
              <a:spcBef>
                <a:spcPts val="300"/>
              </a:spcBef>
              <a:buClr>
                <a:srgbClr val="888888"/>
              </a:buClr>
              <a:buFont typeface="Arial"/>
              <a:buNone/>
              <a:defRPr sz="1500" b="0" i="0" u="none" strike="noStrike" cap="none">
                <a:solidFill>
                  <a:srgbClr val="888888"/>
                </a:solidFill>
                <a:latin typeface="Calibri"/>
                <a:ea typeface="Calibri"/>
                <a:cs typeface="Calibri"/>
                <a:sym typeface="Calibri"/>
              </a:defRPr>
            </a:lvl8pPr>
            <a:lvl9pPr marL="2742557" marR="0" lvl="8" indent="-8882" algn="ctr" rtl="0">
              <a:spcBef>
                <a:spcPts val="300"/>
              </a:spcBef>
              <a:buClr>
                <a:srgbClr val="888888"/>
              </a:buClr>
              <a:buFont typeface="Arial"/>
              <a:buNone/>
              <a:defRPr sz="1500" b="0" i="0" u="none" strike="noStrike" cap="none">
                <a:solidFill>
                  <a:srgbClr val="888888"/>
                </a:solidFill>
                <a:latin typeface="Calibri"/>
                <a:ea typeface="Calibri"/>
                <a:cs typeface="Calibri"/>
                <a:sym typeface="Calibri"/>
              </a:defRPr>
            </a:lvl9pPr>
          </a:lstStyle>
          <a:p>
            <a:r>
              <a:rPr lang="en-US"/>
              <a:t>Click to edit Master subtitle style</a:t>
            </a:r>
            <a:endParaRPr dirty="0"/>
          </a:p>
        </p:txBody>
      </p:sp>
      <p:grpSp>
        <p:nvGrpSpPr>
          <p:cNvPr id="12" name="Group 11"/>
          <p:cNvGrpSpPr/>
          <p:nvPr/>
        </p:nvGrpSpPr>
        <p:grpSpPr>
          <a:xfrm>
            <a:off x="7827554" y="-8347"/>
            <a:ext cx="1235893" cy="1235893"/>
            <a:chOff x="-1985468" y="3313226"/>
            <a:chExt cx="924615" cy="924615"/>
          </a:xfrm>
        </p:grpSpPr>
        <p:sp>
          <p:nvSpPr>
            <p:cNvPr id="14" name="Rounded Rectangle 13"/>
            <p:cNvSpPr/>
            <p:nvPr/>
          </p:nvSpPr>
          <p:spPr>
            <a:xfrm>
              <a:off x="-1893718" y="3404977"/>
              <a:ext cx="741115" cy="74111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8" name="Picture 17"/>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985468" y="3313226"/>
              <a:ext cx="924615" cy="924615"/>
            </a:xfrm>
            <a:prstGeom prst="rect">
              <a:avLst/>
            </a:prstGeom>
          </p:spPr>
        </p:pic>
      </p:grpSp>
      <p:pic>
        <p:nvPicPr>
          <p:cNvPr id="19" name="Shape 27" descr="http://dese.mo.gov/comm/images/DESE-color.png">
            <a:extLst>
              <a:ext uri="{FF2B5EF4-FFF2-40B4-BE49-F238E27FC236}">
                <a16:creationId xmlns:a16="http://schemas.microsoft.com/office/drawing/2014/main" id="{D4FCCFFA-E1E2-45AB-A307-8BCC93AF5F2D}"/>
              </a:ext>
            </a:extLst>
          </p:cNvPr>
          <p:cNvPicPr preferRelativeResize="0"/>
          <p:nvPr/>
        </p:nvPicPr>
        <p:blipFill rotWithShape="1">
          <a:blip r:embed="rId3">
            <a:alphaModFix/>
          </a:blip>
          <a:srcRect/>
          <a:stretch/>
        </p:blipFill>
        <p:spPr>
          <a:xfrm>
            <a:off x="155148" y="6137413"/>
            <a:ext cx="1652975" cy="596785"/>
          </a:xfrm>
          <a:prstGeom prst="rect">
            <a:avLst/>
          </a:prstGeom>
          <a:noFill/>
          <a:ln>
            <a:noFill/>
          </a:ln>
        </p:spPr>
      </p:pic>
      <p:pic>
        <p:nvPicPr>
          <p:cNvPr id="20" name="Picture 19">
            <a:extLst>
              <a:ext uri="{FF2B5EF4-FFF2-40B4-BE49-F238E27FC236}">
                <a16:creationId xmlns:a16="http://schemas.microsoft.com/office/drawing/2014/main" id="{68081AE0-655D-474B-A4AD-AA3F6D8D7F9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911276" y="6233790"/>
            <a:ext cx="1511160" cy="500408"/>
          </a:xfrm>
          <a:prstGeom prst="rect">
            <a:avLst/>
          </a:prstGeom>
        </p:spPr>
      </p:pic>
      <p:pic>
        <p:nvPicPr>
          <p:cNvPr id="21" name="Picture 20">
            <a:extLst>
              <a:ext uri="{FF2B5EF4-FFF2-40B4-BE49-F238E27FC236}">
                <a16:creationId xmlns:a16="http://schemas.microsoft.com/office/drawing/2014/main" id="{394031AD-F17D-4A65-8763-C2ABD9D2DF8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737702" y="6346834"/>
            <a:ext cx="2270591" cy="387364"/>
          </a:xfrm>
          <a:prstGeom prst="rect">
            <a:avLst/>
          </a:prstGeom>
        </p:spPr>
      </p:pic>
      <p:pic>
        <p:nvPicPr>
          <p:cNvPr id="22" name="Picture 21">
            <a:extLst>
              <a:ext uri="{FF2B5EF4-FFF2-40B4-BE49-F238E27FC236}">
                <a16:creationId xmlns:a16="http://schemas.microsoft.com/office/drawing/2014/main" id="{D0362EF2-6A51-4E15-B364-530A06DE7186}"/>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525589" y="6344144"/>
            <a:ext cx="3108960" cy="390054"/>
          </a:xfrm>
          <a:prstGeom prst="rect">
            <a:avLst/>
          </a:prstGeom>
        </p:spPr>
      </p:pic>
    </p:spTree>
    <p:extLst>
      <p:ext uri="{BB962C8B-B14F-4D97-AF65-F5344CB8AC3E}">
        <p14:creationId xmlns:p14="http://schemas.microsoft.com/office/powerpoint/2010/main" val="26774454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hecklist">
    <p:spTree>
      <p:nvGrpSpPr>
        <p:cNvPr id="1" name="Shape 17"/>
        <p:cNvGrpSpPr/>
        <p:nvPr/>
      </p:nvGrpSpPr>
      <p:grpSpPr>
        <a:xfrm>
          <a:off x="0" y="0"/>
          <a:ext cx="0" cy="0"/>
          <a:chOff x="0" y="0"/>
          <a:chExt cx="0" cy="0"/>
        </a:xfrm>
      </p:grpSpPr>
      <p:sp>
        <p:nvSpPr>
          <p:cNvPr id="19" name="Shape 19"/>
          <p:cNvSpPr txBox="1">
            <a:spLocks noGrp="1"/>
          </p:cNvSpPr>
          <p:nvPr>
            <p:ph type="title"/>
          </p:nvPr>
        </p:nvSpPr>
        <p:spPr>
          <a:xfrm>
            <a:off x="457200" y="601664"/>
            <a:ext cx="8229600" cy="1096961"/>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4400" b="0" i="0" u="none" strike="noStrike" cap="none">
                <a:solidFill>
                  <a:schemeClr val="accent2"/>
                </a:solidFill>
                <a:latin typeface="Tw Cen MT" panose="020B0602020104020603" pitchFamily="34" charset="0"/>
                <a:ea typeface="Tw Cen MT" panose="020B0602020104020603" pitchFamily="34" charset="0"/>
                <a:cs typeface="Tw Cen MT" panose="020B0602020104020603" pitchFamily="34" charset="0"/>
                <a:sym typeface="Questrial"/>
              </a:defRPr>
            </a:lvl1pPr>
            <a:lvl2pPr marL="0" marR="0" lvl="1"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2pPr>
            <a:lvl3pPr marL="0" marR="0" lvl="2"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3pPr>
            <a:lvl4pPr marL="0" marR="0" lvl="3"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4pPr>
            <a:lvl5pPr marL="0" marR="0" lvl="4"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5pPr>
            <a:lvl6pPr marL="342819" marR="0" lvl="5" indent="-9444" algn="ctr" rtl="0">
              <a:spcBef>
                <a:spcPts val="0"/>
              </a:spcBef>
              <a:spcAft>
                <a:spcPts val="0"/>
              </a:spcAft>
              <a:buNone/>
              <a:defRPr sz="3300" b="0" i="0" u="none" strike="noStrike" cap="none">
                <a:solidFill>
                  <a:schemeClr val="dk2"/>
                </a:solidFill>
                <a:latin typeface="Questrial"/>
                <a:ea typeface="Questrial"/>
                <a:cs typeface="Questrial"/>
                <a:sym typeface="Questrial"/>
              </a:defRPr>
            </a:lvl6pPr>
            <a:lvl7pPr marL="685639" marR="0" lvl="6" indent="-9364" algn="ctr" rtl="0">
              <a:spcBef>
                <a:spcPts val="0"/>
              </a:spcBef>
              <a:spcAft>
                <a:spcPts val="0"/>
              </a:spcAft>
              <a:buNone/>
              <a:defRPr sz="3300" b="0" i="0" u="none" strike="noStrike" cap="none">
                <a:solidFill>
                  <a:schemeClr val="dk2"/>
                </a:solidFill>
                <a:latin typeface="Questrial"/>
                <a:ea typeface="Questrial"/>
                <a:cs typeface="Questrial"/>
                <a:sym typeface="Questrial"/>
              </a:defRPr>
            </a:lvl7pPr>
            <a:lvl8pPr marL="1028459" marR="0" lvl="7" indent="-9284" algn="ctr" rtl="0">
              <a:spcBef>
                <a:spcPts val="0"/>
              </a:spcBef>
              <a:spcAft>
                <a:spcPts val="0"/>
              </a:spcAft>
              <a:buNone/>
              <a:defRPr sz="3300" b="0" i="0" u="none" strike="noStrike" cap="none">
                <a:solidFill>
                  <a:schemeClr val="dk2"/>
                </a:solidFill>
                <a:latin typeface="Questrial"/>
                <a:ea typeface="Questrial"/>
                <a:cs typeface="Questrial"/>
                <a:sym typeface="Questrial"/>
              </a:defRPr>
            </a:lvl8pPr>
            <a:lvl9pPr marL="1371280" marR="0" lvl="8" indent="-9205" algn="ctr" rtl="0">
              <a:spcBef>
                <a:spcPts val="0"/>
              </a:spcBef>
              <a:spcAft>
                <a:spcPts val="0"/>
              </a:spcAft>
              <a:buNone/>
              <a:defRPr sz="3300" b="0" i="0" u="none" strike="noStrike" cap="none">
                <a:solidFill>
                  <a:schemeClr val="dk2"/>
                </a:solidFill>
                <a:latin typeface="Questrial"/>
                <a:ea typeface="Questrial"/>
                <a:cs typeface="Questrial"/>
                <a:sym typeface="Questrial"/>
              </a:defRPr>
            </a:lvl9pPr>
          </a:lstStyle>
          <a:p>
            <a:r>
              <a:rPr lang="en-US"/>
              <a:t>Click to edit Master title style</a:t>
            </a:r>
            <a:endParaRPr dirty="0"/>
          </a:p>
        </p:txBody>
      </p:sp>
    </p:spTree>
    <p:extLst>
      <p:ext uri="{BB962C8B-B14F-4D97-AF65-F5344CB8AC3E}">
        <p14:creationId xmlns:p14="http://schemas.microsoft.com/office/powerpoint/2010/main" val="6355863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BE1869B7-C055-44E0-B080-24414D7344AC}" type="datetimeFigureOut">
              <a:rPr lang="en-US" smtClean="0"/>
              <a:t>9/1/2022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75B52-1FC7-486F-96F7-BA8DCC9DDEFC}" type="slidenum">
              <a:rPr lang="en-US" smtClean="0"/>
              <a:t>‹#›</a:t>
            </a:fld>
            <a:endParaRPr lang="en-US"/>
          </a:p>
        </p:txBody>
      </p:sp>
    </p:spTree>
    <p:extLst>
      <p:ext uri="{BB962C8B-B14F-4D97-AF65-F5344CB8AC3E}">
        <p14:creationId xmlns:p14="http://schemas.microsoft.com/office/powerpoint/2010/main" val="16452322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1869B7-C055-44E0-B080-24414D7344AC}" type="datetimeFigureOut">
              <a:rPr lang="en-US" smtClean="0"/>
              <a:t>9/1/2022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75B52-1FC7-486F-96F7-BA8DCC9DDEFC}" type="slidenum">
              <a:rPr lang="en-US" smtClean="0"/>
              <a:t>‹#›</a:t>
            </a:fld>
            <a:endParaRPr lang="en-US"/>
          </a:p>
        </p:txBody>
      </p:sp>
    </p:spTree>
    <p:extLst>
      <p:ext uri="{BB962C8B-B14F-4D97-AF65-F5344CB8AC3E}">
        <p14:creationId xmlns:p14="http://schemas.microsoft.com/office/powerpoint/2010/main" val="35249647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0"/>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5"/>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E1869B7-C055-44E0-B080-24414D7344AC}" type="datetimeFigureOut">
              <a:rPr lang="en-US" smtClean="0"/>
              <a:t>9/1/2022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75B52-1FC7-486F-96F7-BA8DCC9DDEFC}" type="slidenum">
              <a:rPr lang="en-US" smtClean="0"/>
              <a:t>‹#›</a:t>
            </a:fld>
            <a:endParaRPr lang="en-US"/>
          </a:p>
        </p:txBody>
      </p:sp>
    </p:spTree>
    <p:extLst>
      <p:ext uri="{BB962C8B-B14F-4D97-AF65-F5344CB8AC3E}">
        <p14:creationId xmlns:p14="http://schemas.microsoft.com/office/powerpoint/2010/main" val="39072268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E1869B7-C055-44E0-B080-24414D7344AC}" type="datetimeFigureOut">
              <a:rPr lang="en-US" smtClean="0"/>
              <a:t>9/1/2022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75B52-1FC7-486F-96F7-BA8DCC9DDEFC}" type="slidenum">
              <a:rPr lang="en-US" smtClean="0"/>
              <a:t>‹#›</a:t>
            </a:fld>
            <a:endParaRPr lang="en-US"/>
          </a:p>
        </p:txBody>
      </p:sp>
    </p:spTree>
    <p:extLst>
      <p:ext uri="{BB962C8B-B14F-4D97-AF65-F5344CB8AC3E}">
        <p14:creationId xmlns:p14="http://schemas.microsoft.com/office/powerpoint/2010/main" val="18973055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7"/>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9" y="1681163"/>
            <a:ext cx="386873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30239"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E1869B7-C055-44E0-B080-24414D7344AC}" type="datetimeFigureOut">
              <a:rPr lang="en-US" smtClean="0"/>
              <a:t>9/1/2022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D75B52-1FC7-486F-96F7-BA8DCC9DDEFC}" type="slidenum">
              <a:rPr lang="en-US" smtClean="0"/>
              <a:t>‹#›</a:t>
            </a:fld>
            <a:endParaRPr lang="en-US"/>
          </a:p>
        </p:txBody>
      </p:sp>
    </p:spTree>
    <p:extLst>
      <p:ext uri="{BB962C8B-B14F-4D97-AF65-F5344CB8AC3E}">
        <p14:creationId xmlns:p14="http://schemas.microsoft.com/office/powerpoint/2010/main" val="42727709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Shape 22"/>
        <p:cNvGrpSpPr/>
        <p:nvPr/>
      </p:nvGrpSpPr>
      <p:grpSpPr>
        <a:xfrm>
          <a:off x="0" y="0"/>
          <a:ext cx="0" cy="0"/>
          <a:chOff x="0" y="0"/>
          <a:chExt cx="0" cy="0"/>
        </a:xfrm>
      </p:grpSpPr>
      <p:sp>
        <p:nvSpPr>
          <p:cNvPr id="24" name="Shape 24"/>
          <p:cNvSpPr/>
          <p:nvPr/>
        </p:nvSpPr>
        <p:spPr>
          <a:xfrm>
            <a:off x="0" y="3"/>
            <a:ext cx="9144000" cy="6080125"/>
          </a:xfrm>
          <a:prstGeom prst="rect">
            <a:avLst/>
          </a:prstGeom>
          <a:solidFill>
            <a:srgbClr val="025379"/>
          </a:solidFill>
          <a:ln>
            <a:noFill/>
          </a:ln>
        </p:spPr>
        <p:txBody>
          <a:bodyPr wrap="square" lIns="68550" tIns="34275" rIns="68550" bIns="34275" anchor="ctr" anchorCtr="0">
            <a:noAutofit/>
          </a:bodyPr>
          <a:lstStyle/>
          <a:p>
            <a:pPr marL="0" marR="0" lvl="0" indent="0" algn="ctr" rtl="0">
              <a:spcBef>
                <a:spcPts val="0"/>
              </a:spcBef>
              <a:spcAft>
                <a:spcPts val="0"/>
              </a:spcAft>
              <a:buNone/>
            </a:pPr>
            <a:endParaRPr sz="1350">
              <a:solidFill>
                <a:schemeClr val="lt1"/>
              </a:solidFill>
              <a:latin typeface="Tw Cen MT" panose="020B0602020104020603" pitchFamily="34" charset="0"/>
              <a:ea typeface="Arial"/>
              <a:cs typeface="Arial"/>
              <a:sym typeface="Arial"/>
            </a:endParaRPr>
          </a:p>
        </p:txBody>
      </p:sp>
      <p:sp>
        <p:nvSpPr>
          <p:cNvPr id="28" name="Shape 28"/>
          <p:cNvSpPr txBox="1"/>
          <p:nvPr/>
        </p:nvSpPr>
        <p:spPr>
          <a:xfrm>
            <a:off x="0" y="152400"/>
            <a:ext cx="9144000" cy="369310"/>
          </a:xfrm>
          <a:prstGeom prst="rect">
            <a:avLst/>
          </a:prstGeom>
          <a:noFill/>
          <a:ln>
            <a:noFill/>
          </a:ln>
        </p:spPr>
        <p:txBody>
          <a:bodyPr wrap="square" lIns="68550" tIns="34275" rIns="68550" bIns="34275" anchor="t" anchorCtr="0">
            <a:noAutofit/>
          </a:bodyPr>
          <a:lstStyle/>
          <a:p>
            <a:pPr marL="0" marR="0" lvl="0" indent="0" algn="ctr" rtl="0">
              <a:spcBef>
                <a:spcPts val="0"/>
              </a:spcBef>
              <a:spcAft>
                <a:spcPts val="0"/>
              </a:spcAft>
              <a:buSzPct val="25000"/>
              <a:buNone/>
            </a:pPr>
            <a:r>
              <a:rPr lang="en-US" sz="1350" b="1" i="1" dirty="0">
                <a:solidFill>
                  <a:schemeClr val="lt1"/>
                </a:solidFill>
                <a:latin typeface="Tw Cen MT" panose="020B0602020104020603" pitchFamily="34" charset="0"/>
                <a:ea typeface="Arial Narrow"/>
                <a:cs typeface="Arial Narrow"/>
                <a:sym typeface="Arial Narrow"/>
              </a:rPr>
              <a:t>Professional Development to Practice</a:t>
            </a:r>
          </a:p>
        </p:txBody>
      </p:sp>
      <p:sp>
        <p:nvSpPr>
          <p:cNvPr id="29" name="Shape 29"/>
          <p:cNvSpPr/>
          <p:nvPr/>
        </p:nvSpPr>
        <p:spPr>
          <a:xfrm>
            <a:off x="1447801" y="473079"/>
            <a:ext cx="7696199" cy="139699"/>
          </a:xfrm>
          <a:prstGeom prst="rect">
            <a:avLst/>
          </a:prstGeom>
          <a:solidFill>
            <a:srgbClr val="69A9CD"/>
          </a:solidFill>
          <a:ln>
            <a:noFill/>
          </a:ln>
        </p:spPr>
        <p:txBody>
          <a:bodyPr wrap="square" lIns="68550" tIns="34275" rIns="68550" bIns="34275" anchor="ctr" anchorCtr="0">
            <a:noAutofit/>
          </a:bodyPr>
          <a:lstStyle/>
          <a:p>
            <a:pPr marL="0" marR="0" lvl="0" indent="0" algn="ctr" rtl="0">
              <a:spcBef>
                <a:spcPts val="0"/>
              </a:spcBef>
              <a:spcAft>
                <a:spcPts val="0"/>
              </a:spcAft>
              <a:buNone/>
            </a:pPr>
            <a:endParaRPr sz="1350">
              <a:solidFill>
                <a:schemeClr val="lt1"/>
              </a:solidFill>
              <a:latin typeface="Tw Cen MT" panose="020B0602020104020603" pitchFamily="34" charset="0"/>
              <a:ea typeface="Arial"/>
              <a:cs typeface="Arial"/>
              <a:sym typeface="Arial"/>
            </a:endParaRPr>
          </a:p>
        </p:txBody>
      </p:sp>
      <p:sp>
        <p:nvSpPr>
          <p:cNvPr id="30" name="Shape 30"/>
          <p:cNvSpPr/>
          <p:nvPr/>
        </p:nvSpPr>
        <p:spPr>
          <a:xfrm>
            <a:off x="0" y="473079"/>
            <a:ext cx="1447800" cy="139699"/>
          </a:xfrm>
          <a:prstGeom prst="rect">
            <a:avLst/>
          </a:prstGeom>
          <a:solidFill>
            <a:srgbClr val="19A89E"/>
          </a:solidFill>
          <a:ln>
            <a:noFill/>
          </a:ln>
        </p:spPr>
        <p:txBody>
          <a:bodyPr wrap="square" lIns="68550" tIns="34275" rIns="68550" bIns="34275" anchor="ctr" anchorCtr="0">
            <a:noAutofit/>
          </a:bodyPr>
          <a:lstStyle/>
          <a:p>
            <a:pPr marL="0" marR="0" lvl="0" indent="0" algn="ctr" rtl="0">
              <a:spcBef>
                <a:spcPts val="0"/>
              </a:spcBef>
              <a:spcAft>
                <a:spcPts val="0"/>
              </a:spcAft>
              <a:buNone/>
            </a:pPr>
            <a:endParaRPr sz="1350">
              <a:solidFill>
                <a:schemeClr val="lt1"/>
              </a:solidFill>
              <a:latin typeface="Tw Cen MT" panose="020B0602020104020603" pitchFamily="34" charset="0"/>
              <a:ea typeface="Arial"/>
              <a:cs typeface="Arial"/>
              <a:sym typeface="Arial"/>
            </a:endParaRPr>
          </a:p>
        </p:txBody>
      </p:sp>
      <p:sp>
        <p:nvSpPr>
          <p:cNvPr id="32" name="Shape 32"/>
          <p:cNvSpPr txBox="1">
            <a:spLocks noGrp="1"/>
          </p:cNvSpPr>
          <p:nvPr>
            <p:ph type="ctrTitle"/>
          </p:nvPr>
        </p:nvSpPr>
        <p:spPr>
          <a:xfrm>
            <a:off x="685800" y="1420733"/>
            <a:ext cx="7772400" cy="1470024"/>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4400" b="0" i="0" u="none" strike="noStrike" cap="none">
                <a:solidFill>
                  <a:schemeClr val="lt1"/>
                </a:solidFill>
                <a:latin typeface="Tw Cen MT" panose="020B0602020104020603" pitchFamily="34" charset="0"/>
                <a:ea typeface="Tw Cen MT" panose="020B0602020104020603" pitchFamily="34" charset="0"/>
                <a:cs typeface="Tw Cen MT" panose="020B0602020104020603" pitchFamily="34" charset="0"/>
                <a:sym typeface="Questrial"/>
              </a:defRPr>
            </a:lvl1pPr>
            <a:lvl2pPr marL="0" marR="0" lvl="1"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2pPr>
            <a:lvl3pPr marL="0" marR="0" lvl="2"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3pPr>
            <a:lvl4pPr marL="0" marR="0" lvl="3"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4pPr>
            <a:lvl5pPr marL="0" marR="0" lvl="4"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5pPr>
            <a:lvl6pPr marL="342819" marR="0" lvl="5" indent="-9444" algn="ctr" rtl="0">
              <a:spcBef>
                <a:spcPts val="0"/>
              </a:spcBef>
              <a:spcAft>
                <a:spcPts val="0"/>
              </a:spcAft>
              <a:buNone/>
              <a:defRPr sz="3300" b="0" i="0" u="none" strike="noStrike" cap="none">
                <a:solidFill>
                  <a:schemeClr val="dk2"/>
                </a:solidFill>
                <a:latin typeface="Questrial"/>
                <a:ea typeface="Questrial"/>
                <a:cs typeface="Questrial"/>
                <a:sym typeface="Questrial"/>
              </a:defRPr>
            </a:lvl6pPr>
            <a:lvl7pPr marL="685639" marR="0" lvl="6" indent="-9364" algn="ctr" rtl="0">
              <a:spcBef>
                <a:spcPts val="0"/>
              </a:spcBef>
              <a:spcAft>
                <a:spcPts val="0"/>
              </a:spcAft>
              <a:buNone/>
              <a:defRPr sz="3300" b="0" i="0" u="none" strike="noStrike" cap="none">
                <a:solidFill>
                  <a:schemeClr val="dk2"/>
                </a:solidFill>
                <a:latin typeface="Questrial"/>
                <a:ea typeface="Questrial"/>
                <a:cs typeface="Questrial"/>
                <a:sym typeface="Questrial"/>
              </a:defRPr>
            </a:lvl7pPr>
            <a:lvl8pPr marL="1028459" marR="0" lvl="7" indent="-9284" algn="ctr" rtl="0">
              <a:spcBef>
                <a:spcPts val="0"/>
              </a:spcBef>
              <a:spcAft>
                <a:spcPts val="0"/>
              </a:spcAft>
              <a:buNone/>
              <a:defRPr sz="3300" b="0" i="0" u="none" strike="noStrike" cap="none">
                <a:solidFill>
                  <a:schemeClr val="dk2"/>
                </a:solidFill>
                <a:latin typeface="Questrial"/>
                <a:ea typeface="Questrial"/>
                <a:cs typeface="Questrial"/>
                <a:sym typeface="Questrial"/>
              </a:defRPr>
            </a:lvl8pPr>
            <a:lvl9pPr marL="1371280" marR="0" lvl="8" indent="-9205" algn="ctr" rtl="0">
              <a:spcBef>
                <a:spcPts val="0"/>
              </a:spcBef>
              <a:spcAft>
                <a:spcPts val="0"/>
              </a:spcAft>
              <a:buNone/>
              <a:defRPr sz="3300" b="0" i="0" u="none" strike="noStrike" cap="none">
                <a:solidFill>
                  <a:schemeClr val="dk2"/>
                </a:solidFill>
                <a:latin typeface="Questrial"/>
                <a:ea typeface="Questrial"/>
                <a:cs typeface="Questrial"/>
                <a:sym typeface="Questrial"/>
              </a:defRPr>
            </a:lvl9pPr>
          </a:lstStyle>
          <a:p>
            <a:r>
              <a:rPr lang="en-US"/>
              <a:t>Click to edit Master title style</a:t>
            </a:r>
            <a:endParaRPr dirty="0"/>
          </a:p>
        </p:txBody>
      </p:sp>
      <p:sp>
        <p:nvSpPr>
          <p:cNvPr id="33" name="Shape 33"/>
          <p:cNvSpPr txBox="1">
            <a:spLocks noGrp="1"/>
          </p:cNvSpPr>
          <p:nvPr>
            <p:ph type="subTitle" idx="1"/>
          </p:nvPr>
        </p:nvSpPr>
        <p:spPr>
          <a:xfrm>
            <a:off x="1371601" y="3044419"/>
            <a:ext cx="6400799" cy="1925629"/>
          </a:xfrm>
          <a:prstGeom prst="rect">
            <a:avLst/>
          </a:prstGeom>
          <a:noFill/>
          <a:ln>
            <a:noFill/>
          </a:ln>
        </p:spPr>
        <p:txBody>
          <a:bodyPr wrap="square" lIns="91425" tIns="91425" rIns="91425" bIns="91425" anchor="t" anchorCtr="0">
            <a:normAutofit/>
          </a:bodyPr>
          <a:lstStyle>
            <a:lvl1pPr marL="0" marR="0" lvl="0" indent="0" algn="ctr" rtl="0">
              <a:spcBef>
                <a:spcPts val="480"/>
              </a:spcBef>
              <a:spcAft>
                <a:spcPts val="0"/>
              </a:spcAft>
              <a:buClr>
                <a:schemeClr val="accent2"/>
              </a:buClr>
              <a:buFont typeface="Noto Sans Symbols"/>
              <a:buNone/>
              <a:defRPr sz="2800" b="0" i="0" u="none" strike="noStrike" cap="none">
                <a:solidFill>
                  <a:schemeClr val="lt1"/>
                </a:solidFill>
                <a:latin typeface="Tw Cen MT" panose="020B0602020104020603" pitchFamily="34" charset="0"/>
                <a:ea typeface="Tw Cen MT" panose="020B0602020104020603" pitchFamily="34" charset="0"/>
                <a:cs typeface="Tw Cen MT" panose="020B0602020104020603" pitchFamily="34" charset="0"/>
                <a:sym typeface="Questrial"/>
              </a:defRPr>
            </a:lvl1pPr>
            <a:lvl2pPr marL="342819" marR="0" lvl="1" indent="-9444" algn="ctr" rtl="0">
              <a:spcBef>
                <a:spcPts val="420"/>
              </a:spcBef>
              <a:spcAft>
                <a:spcPts val="0"/>
              </a:spcAft>
              <a:buClr>
                <a:schemeClr val="accent2"/>
              </a:buClr>
              <a:buFont typeface="Noto Sans Symbols"/>
              <a:buNone/>
              <a:defRPr sz="2100" b="0" i="0" u="none" strike="noStrike" cap="none">
                <a:solidFill>
                  <a:srgbClr val="888888"/>
                </a:solidFill>
                <a:latin typeface="Questrial"/>
                <a:ea typeface="Questrial"/>
                <a:cs typeface="Questrial"/>
                <a:sym typeface="Questrial"/>
              </a:defRPr>
            </a:lvl2pPr>
            <a:lvl3pPr marL="685639" marR="0" lvl="2" indent="-9364" algn="ctr" rtl="0">
              <a:spcBef>
                <a:spcPts val="360"/>
              </a:spcBef>
              <a:spcAft>
                <a:spcPts val="0"/>
              </a:spcAft>
              <a:buClr>
                <a:schemeClr val="accent2"/>
              </a:buClr>
              <a:buFont typeface="Noto Sans Symbols"/>
              <a:buNone/>
              <a:defRPr sz="1800" b="0" i="0" u="none" strike="noStrike" cap="none">
                <a:solidFill>
                  <a:srgbClr val="888888"/>
                </a:solidFill>
                <a:latin typeface="Questrial"/>
                <a:ea typeface="Questrial"/>
                <a:cs typeface="Questrial"/>
                <a:sym typeface="Questrial"/>
              </a:defRPr>
            </a:lvl3pPr>
            <a:lvl4pPr marL="1028459" marR="0" lvl="3" indent="-9284" algn="ctr" rtl="0">
              <a:spcBef>
                <a:spcPts val="300"/>
              </a:spcBef>
              <a:spcAft>
                <a:spcPts val="0"/>
              </a:spcAft>
              <a:buClr>
                <a:schemeClr val="accent2"/>
              </a:buClr>
              <a:buFont typeface="Noto Sans Symbols"/>
              <a:buNone/>
              <a:defRPr sz="1500" b="0" i="0" u="none" strike="noStrike" cap="none">
                <a:solidFill>
                  <a:srgbClr val="888888"/>
                </a:solidFill>
                <a:latin typeface="Questrial"/>
                <a:ea typeface="Questrial"/>
                <a:cs typeface="Questrial"/>
                <a:sym typeface="Questrial"/>
              </a:defRPr>
            </a:lvl4pPr>
            <a:lvl5pPr marL="1371280" marR="0" lvl="4" indent="-9205" algn="ctr" rtl="0">
              <a:spcBef>
                <a:spcPts val="300"/>
              </a:spcBef>
              <a:spcAft>
                <a:spcPts val="0"/>
              </a:spcAft>
              <a:buClr>
                <a:schemeClr val="accent2"/>
              </a:buClr>
              <a:buFont typeface="Noto Sans Symbols"/>
              <a:buNone/>
              <a:defRPr sz="1500" b="0" i="0" u="none" strike="noStrike" cap="none">
                <a:solidFill>
                  <a:srgbClr val="888888"/>
                </a:solidFill>
                <a:latin typeface="Questrial"/>
                <a:ea typeface="Questrial"/>
                <a:cs typeface="Questrial"/>
                <a:sym typeface="Questrial"/>
              </a:defRPr>
            </a:lvl5pPr>
            <a:lvl6pPr marL="1714100" marR="0" lvl="5" indent="-9124" algn="ctr" rtl="0">
              <a:spcBef>
                <a:spcPts val="300"/>
              </a:spcBef>
              <a:buClr>
                <a:srgbClr val="888888"/>
              </a:buClr>
              <a:buFont typeface="Arial"/>
              <a:buNone/>
              <a:defRPr sz="1500" b="0" i="0" u="none" strike="noStrike" cap="none">
                <a:solidFill>
                  <a:srgbClr val="888888"/>
                </a:solidFill>
                <a:latin typeface="Calibri"/>
                <a:ea typeface="Calibri"/>
                <a:cs typeface="Calibri"/>
                <a:sym typeface="Calibri"/>
              </a:defRPr>
            </a:lvl6pPr>
            <a:lvl7pPr marL="2056919" marR="0" lvl="6" indent="-9043" algn="ctr" rtl="0">
              <a:spcBef>
                <a:spcPts val="300"/>
              </a:spcBef>
              <a:buClr>
                <a:srgbClr val="888888"/>
              </a:buClr>
              <a:buFont typeface="Arial"/>
              <a:buNone/>
              <a:defRPr sz="1500" b="0" i="0" u="none" strike="noStrike" cap="none">
                <a:solidFill>
                  <a:srgbClr val="888888"/>
                </a:solidFill>
                <a:latin typeface="Calibri"/>
                <a:ea typeface="Calibri"/>
                <a:cs typeface="Calibri"/>
                <a:sym typeface="Calibri"/>
              </a:defRPr>
            </a:lvl7pPr>
            <a:lvl8pPr marL="2399739" marR="0" lvl="7" indent="-8963" algn="ctr" rtl="0">
              <a:spcBef>
                <a:spcPts val="300"/>
              </a:spcBef>
              <a:buClr>
                <a:srgbClr val="888888"/>
              </a:buClr>
              <a:buFont typeface="Arial"/>
              <a:buNone/>
              <a:defRPr sz="1500" b="0" i="0" u="none" strike="noStrike" cap="none">
                <a:solidFill>
                  <a:srgbClr val="888888"/>
                </a:solidFill>
                <a:latin typeface="Calibri"/>
                <a:ea typeface="Calibri"/>
                <a:cs typeface="Calibri"/>
                <a:sym typeface="Calibri"/>
              </a:defRPr>
            </a:lvl8pPr>
            <a:lvl9pPr marL="2742557" marR="0" lvl="8" indent="-8882" algn="ctr" rtl="0">
              <a:spcBef>
                <a:spcPts val="300"/>
              </a:spcBef>
              <a:buClr>
                <a:srgbClr val="888888"/>
              </a:buClr>
              <a:buFont typeface="Arial"/>
              <a:buNone/>
              <a:defRPr sz="1500" b="0" i="0" u="none" strike="noStrike" cap="none">
                <a:solidFill>
                  <a:srgbClr val="888888"/>
                </a:solidFill>
                <a:latin typeface="Calibri"/>
                <a:ea typeface="Calibri"/>
                <a:cs typeface="Calibri"/>
                <a:sym typeface="Calibri"/>
              </a:defRPr>
            </a:lvl9pPr>
          </a:lstStyle>
          <a:p>
            <a:r>
              <a:rPr lang="en-US"/>
              <a:t>Click to edit Master subtitle style</a:t>
            </a:r>
            <a:endParaRPr dirty="0"/>
          </a:p>
        </p:txBody>
      </p:sp>
      <p:pic>
        <p:nvPicPr>
          <p:cNvPr id="15" name="Shape 27" descr="http://dese.mo.gov/comm/images/DESE-color.png">
            <a:extLst>
              <a:ext uri="{FF2B5EF4-FFF2-40B4-BE49-F238E27FC236}">
                <a16:creationId xmlns:a16="http://schemas.microsoft.com/office/drawing/2014/main" id="{0407C510-7494-4477-9427-9116715C8B0B}"/>
              </a:ext>
            </a:extLst>
          </p:cNvPr>
          <p:cNvPicPr preferRelativeResize="0"/>
          <p:nvPr/>
        </p:nvPicPr>
        <p:blipFill rotWithShape="1">
          <a:blip r:embed="rId2">
            <a:alphaModFix/>
          </a:blip>
          <a:srcRect/>
          <a:stretch/>
        </p:blipFill>
        <p:spPr>
          <a:xfrm>
            <a:off x="155148" y="6137413"/>
            <a:ext cx="1652975" cy="596785"/>
          </a:xfrm>
          <a:prstGeom prst="rect">
            <a:avLst/>
          </a:prstGeom>
          <a:noFill/>
          <a:ln>
            <a:noFill/>
          </a:ln>
        </p:spPr>
      </p:pic>
      <p:pic>
        <p:nvPicPr>
          <p:cNvPr id="16" name="Picture 15">
            <a:extLst>
              <a:ext uri="{FF2B5EF4-FFF2-40B4-BE49-F238E27FC236}">
                <a16:creationId xmlns:a16="http://schemas.microsoft.com/office/drawing/2014/main" id="{8005D7C0-B61A-4FCA-B91A-25F82CA1D05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911276" y="6233790"/>
            <a:ext cx="1511160" cy="500408"/>
          </a:xfrm>
          <a:prstGeom prst="rect">
            <a:avLst/>
          </a:prstGeom>
        </p:spPr>
      </p:pic>
      <p:pic>
        <p:nvPicPr>
          <p:cNvPr id="17" name="Picture 16">
            <a:extLst>
              <a:ext uri="{FF2B5EF4-FFF2-40B4-BE49-F238E27FC236}">
                <a16:creationId xmlns:a16="http://schemas.microsoft.com/office/drawing/2014/main" id="{73413890-2E1C-4897-A095-60A6334795B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737702" y="6346834"/>
            <a:ext cx="2270591" cy="387364"/>
          </a:xfrm>
          <a:prstGeom prst="rect">
            <a:avLst/>
          </a:prstGeom>
        </p:spPr>
      </p:pic>
      <p:pic>
        <p:nvPicPr>
          <p:cNvPr id="18" name="Picture 17">
            <a:extLst>
              <a:ext uri="{FF2B5EF4-FFF2-40B4-BE49-F238E27FC236}">
                <a16:creationId xmlns:a16="http://schemas.microsoft.com/office/drawing/2014/main" id="{5F2ED2F1-A98E-4274-A230-EFE5D3153F4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525589" y="6344144"/>
            <a:ext cx="3108960" cy="390054"/>
          </a:xfrm>
          <a:prstGeom prst="rect">
            <a:avLst/>
          </a:prstGeom>
        </p:spPr>
      </p:pic>
      <p:pic>
        <p:nvPicPr>
          <p:cNvPr id="14" name="Shape 27" descr="http://dese.mo.gov/comm/images/DESE-color.png">
            <a:extLst>
              <a:ext uri="{FF2B5EF4-FFF2-40B4-BE49-F238E27FC236}">
                <a16:creationId xmlns:a16="http://schemas.microsoft.com/office/drawing/2014/main" id="{286F5D75-33A2-4704-A241-3B4198A25FCB}"/>
              </a:ext>
            </a:extLst>
          </p:cNvPr>
          <p:cNvPicPr preferRelativeResize="0"/>
          <p:nvPr/>
        </p:nvPicPr>
        <p:blipFill rotWithShape="1">
          <a:blip r:embed="rId2">
            <a:alphaModFix/>
          </a:blip>
          <a:srcRect/>
          <a:stretch/>
        </p:blipFill>
        <p:spPr>
          <a:xfrm>
            <a:off x="155148" y="6137413"/>
            <a:ext cx="1652975" cy="596785"/>
          </a:xfrm>
          <a:prstGeom prst="rect">
            <a:avLst/>
          </a:prstGeom>
          <a:noFill/>
          <a:ln>
            <a:noFill/>
          </a:ln>
        </p:spPr>
      </p:pic>
      <p:pic>
        <p:nvPicPr>
          <p:cNvPr id="19" name="Picture 18">
            <a:extLst>
              <a:ext uri="{FF2B5EF4-FFF2-40B4-BE49-F238E27FC236}">
                <a16:creationId xmlns:a16="http://schemas.microsoft.com/office/drawing/2014/main" id="{745206BE-317E-456A-AE40-A628A16837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11276" y="6233790"/>
            <a:ext cx="1511160" cy="500408"/>
          </a:xfrm>
          <a:prstGeom prst="rect">
            <a:avLst/>
          </a:prstGeom>
        </p:spPr>
      </p:pic>
      <p:pic>
        <p:nvPicPr>
          <p:cNvPr id="20" name="Picture 19">
            <a:extLst>
              <a:ext uri="{FF2B5EF4-FFF2-40B4-BE49-F238E27FC236}">
                <a16:creationId xmlns:a16="http://schemas.microsoft.com/office/drawing/2014/main" id="{CFB26F8E-1B37-46CF-A06E-3DCFCF4CEA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37702" y="6346834"/>
            <a:ext cx="2270591" cy="387364"/>
          </a:xfrm>
          <a:prstGeom prst="rect">
            <a:avLst/>
          </a:prstGeom>
        </p:spPr>
      </p:pic>
      <p:pic>
        <p:nvPicPr>
          <p:cNvPr id="21" name="Picture 20">
            <a:extLst>
              <a:ext uri="{FF2B5EF4-FFF2-40B4-BE49-F238E27FC236}">
                <a16:creationId xmlns:a16="http://schemas.microsoft.com/office/drawing/2014/main" id="{5939F58B-867A-4A85-824C-CD85747985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25589" y="6344144"/>
            <a:ext cx="3108960" cy="390054"/>
          </a:xfrm>
          <a:prstGeom prst="rect">
            <a:avLst/>
          </a:prstGeom>
        </p:spPr>
      </p:pic>
      <p:sp>
        <p:nvSpPr>
          <p:cNvPr id="26" name="Rounded Rectangle 15">
            <a:extLst>
              <a:ext uri="{FF2B5EF4-FFF2-40B4-BE49-F238E27FC236}">
                <a16:creationId xmlns:a16="http://schemas.microsoft.com/office/drawing/2014/main" id="{F071F897-B4AD-4228-A0C7-64A12AD55E92}"/>
              </a:ext>
            </a:extLst>
          </p:cNvPr>
          <p:cNvSpPr/>
          <p:nvPr/>
        </p:nvSpPr>
        <p:spPr>
          <a:xfrm>
            <a:off x="7950193" y="114292"/>
            <a:ext cx="990616" cy="99061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pic>
        <p:nvPicPr>
          <p:cNvPr id="27" name="Picture 26">
            <a:extLst>
              <a:ext uri="{FF2B5EF4-FFF2-40B4-BE49-F238E27FC236}">
                <a16:creationId xmlns:a16="http://schemas.microsoft.com/office/drawing/2014/main" id="{60D9050B-FC76-44D2-8593-2C0DC3EE78AE}"/>
              </a:ext>
            </a:extLst>
          </p:cNvPr>
          <p:cNvPicPr>
            <a:picLocks noChangeAspect="1"/>
          </p:cNvPicPr>
          <p:nvPr/>
        </p:nvPicPr>
        <p:blipFill>
          <a:blip r:embed="rId8"/>
          <a:stretch>
            <a:fillRect/>
          </a:stretch>
        </p:blipFill>
        <p:spPr>
          <a:xfrm>
            <a:off x="7964259" y="49367"/>
            <a:ext cx="990616" cy="1056657"/>
          </a:xfrm>
          <a:prstGeom prst="rect">
            <a:avLst/>
          </a:prstGeom>
        </p:spPr>
      </p:pic>
    </p:spTree>
    <p:extLst>
      <p:ext uri="{BB962C8B-B14F-4D97-AF65-F5344CB8AC3E}">
        <p14:creationId xmlns:p14="http://schemas.microsoft.com/office/powerpoint/2010/main" val="5656683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E1869B7-C055-44E0-B080-24414D7344AC}" type="datetimeFigureOut">
              <a:rPr lang="en-US" smtClean="0"/>
              <a:t>9/1/2022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D75B52-1FC7-486F-96F7-BA8DCC9DDEFC}" type="slidenum">
              <a:rPr lang="en-US" smtClean="0"/>
              <a:t>‹#›</a:t>
            </a:fld>
            <a:endParaRPr lang="en-US"/>
          </a:p>
        </p:txBody>
      </p:sp>
    </p:spTree>
    <p:extLst>
      <p:ext uri="{BB962C8B-B14F-4D97-AF65-F5344CB8AC3E}">
        <p14:creationId xmlns:p14="http://schemas.microsoft.com/office/powerpoint/2010/main" val="34570424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1869B7-C055-44E0-B080-24414D7344AC}" type="datetimeFigureOut">
              <a:rPr lang="en-US" smtClean="0"/>
              <a:t>9/1/2022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D75B52-1FC7-486F-96F7-BA8DCC9DDEFC}" type="slidenum">
              <a:rPr lang="en-US" smtClean="0"/>
              <a:t>‹#›</a:t>
            </a:fld>
            <a:endParaRPr lang="en-US"/>
          </a:p>
        </p:txBody>
      </p:sp>
    </p:spTree>
    <p:extLst>
      <p:ext uri="{BB962C8B-B14F-4D97-AF65-F5344CB8AC3E}">
        <p14:creationId xmlns:p14="http://schemas.microsoft.com/office/powerpoint/2010/main" val="30736995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200"/>
            <a:ext cx="2949575"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788" y="987427"/>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2057400"/>
            <a:ext cx="2949575"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BE1869B7-C055-44E0-B080-24414D7344AC}" type="datetimeFigureOut">
              <a:rPr lang="en-US" smtClean="0"/>
              <a:t>9/1/2022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75B52-1FC7-486F-96F7-BA8DCC9DDEFC}" type="slidenum">
              <a:rPr lang="en-US" smtClean="0"/>
              <a:t>‹#›</a:t>
            </a:fld>
            <a:endParaRPr lang="en-US"/>
          </a:p>
        </p:txBody>
      </p:sp>
    </p:spTree>
    <p:extLst>
      <p:ext uri="{BB962C8B-B14F-4D97-AF65-F5344CB8AC3E}">
        <p14:creationId xmlns:p14="http://schemas.microsoft.com/office/powerpoint/2010/main" val="25685188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200"/>
            <a:ext cx="2949575"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788" y="987427"/>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30239" y="2057400"/>
            <a:ext cx="2949575"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BE1869B7-C055-44E0-B080-24414D7344AC}" type="datetimeFigureOut">
              <a:rPr lang="en-US" smtClean="0"/>
              <a:t>9/1/2022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75B52-1FC7-486F-96F7-BA8DCC9DDEFC}" type="slidenum">
              <a:rPr lang="en-US" smtClean="0"/>
              <a:t>‹#›</a:t>
            </a:fld>
            <a:endParaRPr lang="en-US"/>
          </a:p>
        </p:txBody>
      </p:sp>
    </p:spTree>
    <p:extLst>
      <p:ext uri="{BB962C8B-B14F-4D97-AF65-F5344CB8AC3E}">
        <p14:creationId xmlns:p14="http://schemas.microsoft.com/office/powerpoint/2010/main" val="7579054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1869B7-C055-44E0-B080-24414D7344AC}" type="datetimeFigureOut">
              <a:rPr lang="en-US" smtClean="0"/>
              <a:t>9/1/2022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75B52-1FC7-486F-96F7-BA8DCC9DDEFC}" type="slidenum">
              <a:rPr lang="en-US" smtClean="0"/>
              <a:t>‹#›</a:t>
            </a:fld>
            <a:endParaRPr lang="en-US"/>
          </a:p>
        </p:txBody>
      </p:sp>
    </p:spTree>
    <p:extLst>
      <p:ext uri="{BB962C8B-B14F-4D97-AF65-F5344CB8AC3E}">
        <p14:creationId xmlns:p14="http://schemas.microsoft.com/office/powerpoint/2010/main" val="23230339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1869B7-C055-44E0-B080-24414D7344AC}" type="datetimeFigureOut">
              <a:rPr lang="en-US" smtClean="0"/>
              <a:t>9/1/2022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75B52-1FC7-486F-96F7-BA8DCC9DDEFC}" type="slidenum">
              <a:rPr lang="en-US" smtClean="0"/>
              <a:t>‹#›</a:t>
            </a:fld>
            <a:endParaRPr lang="en-US"/>
          </a:p>
        </p:txBody>
      </p:sp>
    </p:spTree>
    <p:extLst>
      <p:ext uri="{BB962C8B-B14F-4D97-AF65-F5344CB8AC3E}">
        <p14:creationId xmlns:p14="http://schemas.microsoft.com/office/powerpoint/2010/main" val="42919106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BE1869B7-C055-44E0-B080-24414D7344AC}" type="datetimeFigureOut">
              <a:rPr lang="en-US" smtClean="0"/>
              <a:t>9/1/2022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75B52-1FC7-486F-96F7-BA8DCC9DDEFC}" type="slidenum">
              <a:rPr lang="en-US" smtClean="0"/>
              <a:t>‹#›</a:t>
            </a:fld>
            <a:endParaRPr lang="en-US"/>
          </a:p>
        </p:txBody>
      </p:sp>
    </p:spTree>
    <p:extLst>
      <p:ext uri="{BB962C8B-B14F-4D97-AF65-F5344CB8AC3E}">
        <p14:creationId xmlns:p14="http://schemas.microsoft.com/office/powerpoint/2010/main" val="4743044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1869B7-C055-44E0-B080-24414D7344AC}" type="datetimeFigureOut">
              <a:rPr lang="en-US" smtClean="0"/>
              <a:t>9/1/2022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75B52-1FC7-486F-96F7-BA8DCC9DDEFC}" type="slidenum">
              <a:rPr lang="en-US" smtClean="0"/>
              <a:t>‹#›</a:t>
            </a:fld>
            <a:endParaRPr lang="en-US"/>
          </a:p>
        </p:txBody>
      </p:sp>
    </p:spTree>
    <p:extLst>
      <p:ext uri="{BB962C8B-B14F-4D97-AF65-F5344CB8AC3E}">
        <p14:creationId xmlns:p14="http://schemas.microsoft.com/office/powerpoint/2010/main" val="41121053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0"/>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5"/>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E1869B7-C055-44E0-B080-24414D7344AC}" type="datetimeFigureOut">
              <a:rPr lang="en-US" smtClean="0"/>
              <a:t>9/1/2022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75B52-1FC7-486F-96F7-BA8DCC9DDEFC}" type="slidenum">
              <a:rPr lang="en-US" smtClean="0"/>
              <a:t>‹#›</a:t>
            </a:fld>
            <a:endParaRPr lang="en-US"/>
          </a:p>
        </p:txBody>
      </p:sp>
    </p:spTree>
    <p:extLst>
      <p:ext uri="{BB962C8B-B14F-4D97-AF65-F5344CB8AC3E}">
        <p14:creationId xmlns:p14="http://schemas.microsoft.com/office/powerpoint/2010/main" val="29819702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E1869B7-C055-44E0-B080-24414D7344AC}" type="datetimeFigureOut">
              <a:rPr lang="en-US" smtClean="0"/>
              <a:t>9/1/2022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75B52-1FC7-486F-96F7-BA8DCC9DDEFC}" type="slidenum">
              <a:rPr lang="en-US" smtClean="0"/>
              <a:t>‹#›</a:t>
            </a:fld>
            <a:endParaRPr lang="en-US"/>
          </a:p>
        </p:txBody>
      </p:sp>
    </p:spTree>
    <p:extLst>
      <p:ext uri="{BB962C8B-B14F-4D97-AF65-F5344CB8AC3E}">
        <p14:creationId xmlns:p14="http://schemas.microsoft.com/office/powerpoint/2010/main" val="77718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457200" y="602191"/>
            <a:ext cx="8229600" cy="921809"/>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4400" b="0" i="0" u="none" strike="noStrike" cap="none">
                <a:solidFill>
                  <a:schemeClr val="accent2"/>
                </a:solidFill>
                <a:latin typeface="Tw Cen MT" panose="020B0602020104020603" pitchFamily="34" charset="0"/>
                <a:ea typeface="Tw Cen MT" panose="020B0602020104020603" pitchFamily="34" charset="0"/>
                <a:cs typeface="Tw Cen MT" panose="020B0602020104020603" pitchFamily="34" charset="0"/>
                <a:sym typeface="Questrial"/>
              </a:defRPr>
            </a:lvl1pPr>
            <a:lvl2pPr marL="0" marR="0" lvl="1"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2pPr>
            <a:lvl3pPr marL="0" marR="0" lvl="2"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3pPr>
            <a:lvl4pPr marL="0" marR="0" lvl="3"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4pPr>
            <a:lvl5pPr marL="0" marR="0" lvl="4"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5pPr>
            <a:lvl6pPr marL="342819" marR="0" lvl="5" indent="-9444" algn="ctr" rtl="0">
              <a:spcBef>
                <a:spcPts val="0"/>
              </a:spcBef>
              <a:spcAft>
                <a:spcPts val="0"/>
              </a:spcAft>
              <a:buNone/>
              <a:defRPr sz="3300" b="0" i="0" u="none" strike="noStrike" cap="none">
                <a:solidFill>
                  <a:schemeClr val="dk2"/>
                </a:solidFill>
                <a:latin typeface="Questrial"/>
                <a:ea typeface="Questrial"/>
                <a:cs typeface="Questrial"/>
                <a:sym typeface="Questrial"/>
              </a:defRPr>
            </a:lvl6pPr>
            <a:lvl7pPr marL="685639" marR="0" lvl="6" indent="-9364" algn="ctr" rtl="0">
              <a:spcBef>
                <a:spcPts val="0"/>
              </a:spcBef>
              <a:spcAft>
                <a:spcPts val="0"/>
              </a:spcAft>
              <a:buNone/>
              <a:defRPr sz="3300" b="0" i="0" u="none" strike="noStrike" cap="none">
                <a:solidFill>
                  <a:schemeClr val="dk2"/>
                </a:solidFill>
                <a:latin typeface="Questrial"/>
                <a:ea typeface="Questrial"/>
                <a:cs typeface="Questrial"/>
                <a:sym typeface="Questrial"/>
              </a:defRPr>
            </a:lvl7pPr>
            <a:lvl8pPr marL="1028459" marR="0" lvl="7" indent="-9284" algn="ctr" rtl="0">
              <a:spcBef>
                <a:spcPts val="0"/>
              </a:spcBef>
              <a:spcAft>
                <a:spcPts val="0"/>
              </a:spcAft>
              <a:buNone/>
              <a:defRPr sz="3300" b="0" i="0" u="none" strike="noStrike" cap="none">
                <a:solidFill>
                  <a:schemeClr val="dk2"/>
                </a:solidFill>
                <a:latin typeface="Questrial"/>
                <a:ea typeface="Questrial"/>
                <a:cs typeface="Questrial"/>
                <a:sym typeface="Questrial"/>
              </a:defRPr>
            </a:lvl8pPr>
            <a:lvl9pPr marL="1371280" marR="0" lvl="8" indent="-9205" algn="ctr" rtl="0">
              <a:spcBef>
                <a:spcPts val="0"/>
              </a:spcBef>
              <a:spcAft>
                <a:spcPts val="0"/>
              </a:spcAft>
              <a:buNone/>
              <a:defRPr sz="3300" b="0" i="0" u="none" strike="noStrike" cap="none">
                <a:solidFill>
                  <a:schemeClr val="dk2"/>
                </a:solidFill>
                <a:latin typeface="Questrial"/>
                <a:ea typeface="Questrial"/>
                <a:cs typeface="Questrial"/>
                <a:sym typeface="Questrial"/>
              </a:defRPr>
            </a:lvl9pPr>
          </a:lstStyle>
          <a:p>
            <a:r>
              <a:rPr lang="en-US"/>
              <a:t>Click to edit Master title style</a:t>
            </a:r>
            <a:endParaRPr dirty="0"/>
          </a:p>
        </p:txBody>
      </p:sp>
      <p:sp>
        <p:nvSpPr>
          <p:cNvPr id="36" name="Shape 36"/>
          <p:cNvSpPr txBox="1">
            <a:spLocks noGrp="1"/>
          </p:cNvSpPr>
          <p:nvPr>
            <p:ph type="body" idx="1"/>
          </p:nvPr>
        </p:nvSpPr>
        <p:spPr>
          <a:xfrm>
            <a:off x="457202" y="1600203"/>
            <a:ext cx="4040187" cy="650874"/>
          </a:xfrm>
          <a:prstGeom prst="rect">
            <a:avLst/>
          </a:prstGeom>
          <a:noFill/>
          <a:ln>
            <a:noFill/>
          </a:ln>
        </p:spPr>
        <p:txBody>
          <a:bodyPr wrap="square" lIns="91425" tIns="91425" rIns="91425" bIns="91425" anchor="b" anchorCtr="0"/>
          <a:lstStyle>
            <a:lvl1pPr marL="0" marR="0" lvl="0" indent="0" algn="l" rtl="0">
              <a:spcBef>
                <a:spcPts val="360"/>
              </a:spcBef>
              <a:spcAft>
                <a:spcPts val="0"/>
              </a:spcAft>
              <a:buClr>
                <a:schemeClr val="accent2"/>
              </a:buClr>
              <a:buFont typeface="Noto Sans Symbols"/>
              <a:buNone/>
              <a:defRPr sz="1800" b="1" i="0" u="none" strike="noStrike" cap="none">
                <a:solidFill>
                  <a:schemeClr val="dk1"/>
                </a:solidFill>
                <a:latin typeface="Tw Cen MT" panose="020B0602020104020603" pitchFamily="34" charset="0"/>
                <a:ea typeface="Tw Cen MT" panose="020B0602020104020603" pitchFamily="34" charset="0"/>
                <a:cs typeface="Tw Cen MT" panose="020B0602020104020603" pitchFamily="34" charset="0"/>
                <a:sym typeface="Questrial"/>
              </a:defRPr>
            </a:lvl1pPr>
            <a:lvl2pPr marL="342819" marR="0" lvl="1" indent="-9444" algn="l" rtl="0">
              <a:spcBef>
                <a:spcPts val="300"/>
              </a:spcBef>
              <a:spcAft>
                <a:spcPts val="0"/>
              </a:spcAft>
              <a:buClr>
                <a:schemeClr val="accent2"/>
              </a:buClr>
              <a:buFont typeface="Noto Sans Symbols"/>
              <a:buNone/>
              <a:defRPr sz="1500" b="1" i="0" u="none" strike="noStrike" cap="none">
                <a:solidFill>
                  <a:schemeClr val="dk1"/>
                </a:solidFill>
                <a:latin typeface="Questrial"/>
                <a:ea typeface="Questrial"/>
                <a:cs typeface="Questrial"/>
                <a:sym typeface="Questrial"/>
              </a:defRPr>
            </a:lvl2pPr>
            <a:lvl3pPr marL="685639" marR="0" lvl="2" indent="-9364" algn="l" rtl="0">
              <a:spcBef>
                <a:spcPts val="270"/>
              </a:spcBef>
              <a:spcAft>
                <a:spcPts val="0"/>
              </a:spcAft>
              <a:buClr>
                <a:schemeClr val="accent2"/>
              </a:buClr>
              <a:buFont typeface="Noto Sans Symbols"/>
              <a:buNone/>
              <a:defRPr sz="1350" b="1" i="0" u="none" strike="noStrike" cap="none">
                <a:solidFill>
                  <a:schemeClr val="dk1"/>
                </a:solidFill>
                <a:latin typeface="Questrial"/>
                <a:ea typeface="Questrial"/>
                <a:cs typeface="Questrial"/>
                <a:sym typeface="Questrial"/>
              </a:defRPr>
            </a:lvl3pPr>
            <a:lvl4pPr marL="1028459" marR="0" lvl="3" indent="-9284" algn="l" rtl="0">
              <a:spcBef>
                <a:spcPts val="240"/>
              </a:spcBef>
              <a:spcAft>
                <a:spcPts val="0"/>
              </a:spcAft>
              <a:buClr>
                <a:schemeClr val="accent2"/>
              </a:buClr>
              <a:buFont typeface="Noto Sans Symbols"/>
              <a:buNone/>
              <a:defRPr sz="1200" b="1" i="0" u="none" strike="noStrike" cap="none">
                <a:solidFill>
                  <a:schemeClr val="dk1"/>
                </a:solidFill>
                <a:latin typeface="Questrial"/>
                <a:ea typeface="Questrial"/>
                <a:cs typeface="Questrial"/>
                <a:sym typeface="Questrial"/>
              </a:defRPr>
            </a:lvl4pPr>
            <a:lvl5pPr marL="1371280" marR="0" lvl="4" indent="-9205" algn="l" rtl="0">
              <a:spcBef>
                <a:spcPts val="240"/>
              </a:spcBef>
              <a:spcAft>
                <a:spcPts val="0"/>
              </a:spcAft>
              <a:buClr>
                <a:schemeClr val="accent2"/>
              </a:buClr>
              <a:buFont typeface="Noto Sans Symbols"/>
              <a:buNone/>
              <a:defRPr sz="1200" b="1" i="0" u="none" strike="noStrike" cap="none">
                <a:solidFill>
                  <a:schemeClr val="dk1"/>
                </a:solidFill>
                <a:latin typeface="Questrial"/>
                <a:ea typeface="Questrial"/>
                <a:cs typeface="Questrial"/>
                <a:sym typeface="Questrial"/>
              </a:defRPr>
            </a:lvl5pPr>
            <a:lvl6pPr marL="1714100" marR="0" lvl="5" indent="-9124" algn="l" rtl="0">
              <a:spcBef>
                <a:spcPts val="240"/>
              </a:spcBef>
              <a:buClr>
                <a:schemeClr val="dk1"/>
              </a:buClr>
              <a:buFont typeface="Arial"/>
              <a:buNone/>
              <a:defRPr sz="1200" b="1" i="0" u="none" strike="noStrike" cap="none">
                <a:solidFill>
                  <a:schemeClr val="dk1"/>
                </a:solidFill>
                <a:latin typeface="Calibri"/>
                <a:ea typeface="Calibri"/>
                <a:cs typeface="Calibri"/>
                <a:sym typeface="Calibri"/>
              </a:defRPr>
            </a:lvl6pPr>
            <a:lvl7pPr marL="2056919" marR="0" lvl="6" indent="-9043" algn="l" rtl="0">
              <a:spcBef>
                <a:spcPts val="240"/>
              </a:spcBef>
              <a:buClr>
                <a:schemeClr val="dk1"/>
              </a:buClr>
              <a:buFont typeface="Arial"/>
              <a:buNone/>
              <a:defRPr sz="1200" b="1" i="0" u="none" strike="noStrike" cap="none">
                <a:solidFill>
                  <a:schemeClr val="dk1"/>
                </a:solidFill>
                <a:latin typeface="Calibri"/>
                <a:ea typeface="Calibri"/>
                <a:cs typeface="Calibri"/>
                <a:sym typeface="Calibri"/>
              </a:defRPr>
            </a:lvl7pPr>
            <a:lvl8pPr marL="2399739" marR="0" lvl="7" indent="-8963" algn="l" rtl="0">
              <a:spcBef>
                <a:spcPts val="240"/>
              </a:spcBef>
              <a:buClr>
                <a:schemeClr val="dk1"/>
              </a:buClr>
              <a:buFont typeface="Arial"/>
              <a:buNone/>
              <a:defRPr sz="1200" b="1" i="0" u="none" strike="noStrike" cap="none">
                <a:solidFill>
                  <a:schemeClr val="dk1"/>
                </a:solidFill>
                <a:latin typeface="Calibri"/>
                <a:ea typeface="Calibri"/>
                <a:cs typeface="Calibri"/>
                <a:sym typeface="Calibri"/>
              </a:defRPr>
            </a:lvl8pPr>
            <a:lvl9pPr marL="2742557" marR="0" lvl="8" indent="-8882" algn="l" rtl="0">
              <a:spcBef>
                <a:spcPts val="240"/>
              </a:spcBef>
              <a:buClr>
                <a:schemeClr val="dk1"/>
              </a:buClr>
              <a:buFont typeface="Arial"/>
              <a:buNone/>
              <a:defRPr sz="1200" b="1" i="0" u="none" strike="noStrike" cap="none">
                <a:solidFill>
                  <a:schemeClr val="dk1"/>
                </a:solidFill>
                <a:latin typeface="Calibri"/>
                <a:ea typeface="Calibri"/>
                <a:cs typeface="Calibri"/>
                <a:sym typeface="Calibri"/>
              </a:defRPr>
            </a:lvl9pPr>
          </a:lstStyle>
          <a:p>
            <a:pPr lvl="0"/>
            <a:r>
              <a:rPr lang="en-US"/>
              <a:t>Edit Master text styles</a:t>
            </a:r>
          </a:p>
        </p:txBody>
      </p:sp>
      <p:sp>
        <p:nvSpPr>
          <p:cNvPr id="37" name="Shape 37"/>
          <p:cNvSpPr txBox="1">
            <a:spLocks noGrp="1"/>
          </p:cNvSpPr>
          <p:nvPr>
            <p:ph type="body" idx="2"/>
          </p:nvPr>
        </p:nvSpPr>
        <p:spPr>
          <a:xfrm>
            <a:off x="457202" y="2188269"/>
            <a:ext cx="4040187" cy="3679137"/>
          </a:xfrm>
          <a:prstGeom prst="rect">
            <a:avLst/>
          </a:prstGeom>
          <a:noFill/>
          <a:ln>
            <a:noFill/>
          </a:ln>
        </p:spPr>
        <p:txBody>
          <a:bodyPr wrap="square" lIns="91425" tIns="91425" rIns="91425" bIns="91425" anchor="t" anchorCtr="0"/>
          <a:lstStyle>
            <a:lvl1pPr marL="257115" marR="0" lvl="0" indent="-142814" algn="l" rtl="0">
              <a:spcBef>
                <a:spcPts val="360"/>
              </a:spcBef>
              <a:spcAft>
                <a:spcPts val="0"/>
              </a:spcAft>
              <a:buClr>
                <a:schemeClr val="accent2"/>
              </a:buClr>
              <a:buSzPct val="100000"/>
              <a:buFont typeface="Noto Sans Symbols"/>
              <a:buChar char="❑"/>
              <a:defRPr sz="1800" b="0" i="0" u="none" strike="noStrike" cap="none">
                <a:solidFill>
                  <a:schemeClr val="dk1"/>
                </a:solidFill>
                <a:latin typeface="Tw Cen MT" panose="020B0602020104020603" pitchFamily="34" charset="0"/>
                <a:ea typeface="Tw Cen MT" panose="020B0602020104020603" pitchFamily="34" charset="0"/>
                <a:cs typeface="Tw Cen MT" panose="020B0602020104020603" pitchFamily="34" charset="0"/>
                <a:sym typeface="Questrial"/>
              </a:defRPr>
            </a:lvl1pPr>
            <a:lvl2pPr marL="557082" marR="0" lvl="1" indent="-128456" algn="l" rtl="0">
              <a:spcBef>
                <a:spcPts val="300"/>
              </a:spcBef>
              <a:spcAft>
                <a:spcPts val="0"/>
              </a:spcAft>
              <a:buClr>
                <a:schemeClr val="accent2"/>
              </a:buClr>
              <a:buSzPct val="100000"/>
              <a:buFont typeface="Noto Sans Symbols"/>
              <a:buChar char="❑"/>
              <a:defRPr sz="1500" b="0" i="0" u="none" strike="noStrike" cap="none">
                <a:solidFill>
                  <a:schemeClr val="dk1"/>
                </a:solidFill>
                <a:latin typeface="Questrial"/>
                <a:ea typeface="Questrial"/>
                <a:cs typeface="Questrial"/>
                <a:sym typeface="Questrial"/>
              </a:defRPr>
            </a:lvl2pPr>
            <a:lvl3pPr marL="857050" marR="0" lvl="2" indent="-95049" algn="l" rtl="0">
              <a:spcBef>
                <a:spcPts val="270"/>
              </a:spcBef>
              <a:spcAft>
                <a:spcPts val="0"/>
              </a:spcAft>
              <a:buClr>
                <a:schemeClr val="accent2"/>
              </a:buClr>
              <a:buSzPct val="100000"/>
              <a:buFont typeface="Noto Sans Symbols"/>
              <a:buChar char="❑"/>
              <a:defRPr sz="1350" b="0" i="0" u="none" strike="noStrike" cap="none">
                <a:solidFill>
                  <a:schemeClr val="dk1"/>
                </a:solidFill>
                <a:latin typeface="Questrial"/>
                <a:ea typeface="Questrial"/>
                <a:cs typeface="Questrial"/>
                <a:sym typeface="Questrial"/>
              </a:defRPr>
            </a:lvl3pPr>
            <a:lvl4pPr marL="1199869" marR="0" lvl="3" indent="-104494" algn="l" rtl="0">
              <a:spcBef>
                <a:spcPts val="240"/>
              </a:spcBef>
              <a:spcAft>
                <a:spcPts val="0"/>
              </a:spcAft>
              <a:buClr>
                <a:schemeClr val="accent2"/>
              </a:buClr>
              <a:buSzPct val="100000"/>
              <a:buFont typeface="Noto Sans Symbols"/>
              <a:buChar char="❑"/>
              <a:defRPr sz="1200" b="0" i="0" u="none" strike="noStrike" cap="none">
                <a:solidFill>
                  <a:schemeClr val="dk1"/>
                </a:solidFill>
                <a:latin typeface="Questrial"/>
                <a:ea typeface="Questrial"/>
                <a:cs typeface="Questrial"/>
                <a:sym typeface="Questrial"/>
              </a:defRPr>
            </a:lvl4pPr>
            <a:lvl5pPr marL="1542689" marR="0" lvl="4" indent="-104414" algn="l" rtl="0">
              <a:spcBef>
                <a:spcPts val="240"/>
              </a:spcBef>
              <a:spcAft>
                <a:spcPts val="0"/>
              </a:spcAft>
              <a:buClr>
                <a:schemeClr val="accent2"/>
              </a:buClr>
              <a:buSzPct val="100000"/>
              <a:buFont typeface="Noto Sans Symbols"/>
              <a:buChar char="❑"/>
              <a:defRPr sz="1200" b="0" i="0" u="none" strike="noStrike" cap="none">
                <a:solidFill>
                  <a:schemeClr val="dk1"/>
                </a:solidFill>
                <a:latin typeface="Questrial"/>
                <a:ea typeface="Questrial"/>
                <a:cs typeface="Questrial"/>
                <a:sym typeface="Questrial"/>
              </a:defRPr>
            </a:lvl5pPr>
            <a:lvl6pPr marL="1885509" marR="0" lvl="5" indent="-104334" algn="l" rtl="0">
              <a:spcBef>
                <a:spcPts val="240"/>
              </a:spcBef>
              <a:buClr>
                <a:schemeClr val="dk1"/>
              </a:buClr>
              <a:buSzPct val="100000"/>
              <a:buFont typeface="Arial"/>
              <a:buChar char="•"/>
              <a:defRPr sz="1200" b="0" i="0" u="none" strike="noStrike" cap="none">
                <a:solidFill>
                  <a:schemeClr val="dk1"/>
                </a:solidFill>
                <a:latin typeface="Calibri"/>
                <a:ea typeface="Calibri"/>
                <a:cs typeface="Calibri"/>
                <a:sym typeface="Calibri"/>
              </a:defRPr>
            </a:lvl6pPr>
            <a:lvl7pPr marL="2228330" marR="0" lvl="6" indent="-104255" algn="l" rtl="0">
              <a:spcBef>
                <a:spcPts val="240"/>
              </a:spcBef>
              <a:buClr>
                <a:schemeClr val="dk1"/>
              </a:buClr>
              <a:buSzPct val="100000"/>
              <a:buFont typeface="Arial"/>
              <a:buChar char="•"/>
              <a:defRPr sz="1200" b="0" i="0" u="none" strike="noStrike" cap="none">
                <a:solidFill>
                  <a:schemeClr val="dk1"/>
                </a:solidFill>
                <a:latin typeface="Calibri"/>
                <a:ea typeface="Calibri"/>
                <a:cs typeface="Calibri"/>
                <a:sym typeface="Calibri"/>
              </a:defRPr>
            </a:lvl7pPr>
            <a:lvl8pPr marL="2571149" marR="0" lvl="7" indent="-104174" algn="l" rtl="0">
              <a:spcBef>
                <a:spcPts val="240"/>
              </a:spcBef>
              <a:buClr>
                <a:schemeClr val="dk1"/>
              </a:buClr>
              <a:buSzPct val="100000"/>
              <a:buFont typeface="Arial"/>
              <a:buChar char="•"/>
              <a:defRPr sz="1200" b="0" i="0" u="none" strike="noStrike" cap="none">
                <a:solidFill>
                  <a:schemeClr val="dk1"/>
                </a:solidFill>
                <a:latin typeface="Calibri"/>
                <a:ea typeface="Calibri"/>
                <a:cs typeface="Calibri"/>
                <a:sym typeface="Calibri"/>
              </a:defRPr>
            </a:lvl8pPr>
            <a:lvl9pPr marL="2913969" marR="0" lvl="8" indent="-104093" algn="l" rtl="0">
              <a:spcBef>
                <a:spcPts val="240"/>
              </a:spcBef>
              <a:buClr>
                <a:schemeClr val="dk1"/>
              </a:buClr>
              <a:buSzPct val="100000"/>
              <a:buFont typeface="Arial"/>
              <a:buChar char="•"/>
              <a:defRPr sz="1200" b="0" i="0" u="none" strike="noStrike" cap="none">
                <a:solidFill>
                  <a:schemeClr val="dk1"/>
                </a:solidFill>
                <a:latin typeface="Calibri"/>
                <a:ea typeface="Calibri"/>
                <a:cs typeface="Calibri"/>
                <a:sym typeface="Calibri"/>
              </a:defRPr>
            </a:lvl9pPr>
          </a:lstStyle>
          <a:p>
            <a:pPr lvl="0"/>
            <a:r>
              <a:rPr lang="en-US"/>
              <a:t>Edit Master text styles</a:t>
            </a:r>
          </a:p>
        </p:txBody>
      </p:sp>
      <p:sp>
        <p:nvSpPr>
          <p:cNvPr id="38" name="Shape 38"/>
          <p:cNvSpPr txBox="1">
            <a:spLocks noGrp="1"/>
          </p:cNvSpPr>
          <p:nvPr>
            <p:ph type="body" idx="3"/>
          </p:nvPr>
        </p:nvSpPr>
        <p:spPr>
          <a:xfrm>
            <a:off x="4645028" y="1600203"/>
            <a:ext cx="4041774" cy="650874"/>
          </a:xfrm>
          <a:prstGeom prst="rect">
            <a:avLst/>
          </a:prstGeom>
          <a:noFill/>
          <a:ln>
            <a:noFill/>
          </a:ln>
        </p:spPr>
        <p:txBody>
          <a:bodyPr wrap="square" lIns="91425" tIns="91425" rIns="91425" bIns="91425" anchor="b" anchorCtr="0"/>
          <a:lstStyle>
            <a:lvl1pPr marL="0" marR="0" lvl="0" indent="0" algn="l" rtl="0">
              <a:spcBef>
                <a:spcPts val="360"/>
              </a:spcBef>
              <a:spcAft>
                <a:spcPts val="0"/>
              </a:spcAft>
              <a:buClr>
                <a:schemeClr val="accent2"/>
              </a:buClr>
              <a:buFont typeface="Noto Sans Symbols"/>
              <a:buNone/>
              <a:defRPr sz="1800" b="1" i="0" u="none" strike="noStrike" cap="none">
                <a:solidFill>
                  <a:schemeClr val="dk1"/>
                </a:solidFill>
                <a:latin typeface="Tw Cen MT" panose="020B0602020104020603" pitchFamily="34" charset="0"/>
                <a:ea typeface="Tw Cen MT" panose="020B0602020104020603" pitchFamily="34" charset="0"/>
                <a:cs typeface="Tw Cen MT" panose="020B0602020104020603" pitchFamily="34" charset="0"/>
                <a:sym typeface="Questrial"/>
              </a:defRPr>
            </a:lvl1pPr>
            <a:lvl2pPr marL="342819" marR="0" lvl="1" indent="-9444" algn="l" rtl="0">
              <a:spcBef>
                <a:spcPts val="300"/>
              </a:spcBef>
              <a:spcAft>
                <a:spcPts val="0"/>
              </a:spcAft>
              <a:buClr>
                <a:schemeClr val="accent2"/>
              </a:buClr>
              <a:buFont typeface="Noto Sans Symbols"/>
              <a:buNone/>
              <a:defRPr sz="1500" b="1" i="0" u="none" strike="noStrike" cap="none">
                <a:solidFill>
                  <a:schemeClr val="dk1"/>
                </a:solidFill>
                <a:latin typeface="Questrial"/>
                <a:ea typeface="Questrial"/>
                <a:cs typeface="Questrial"/>
                <a:sym typeface="Questrial"/>
              </a:defRPr>
            </a:lvl2pPr>
            <a:lvl3pPr marL="685639" marR="0" lvl="2" indent="-9364" algn="l" rtl="0">
              <a:spcBef>
                <a:spcPts val="270"/>
              </a:spcBef>
              <a:spcAft>
                <a:spcPts val="0"/>
              </a:spcAft>
              <a:buClr>
                <a:schemeClr val="accent2"/>
              </a:buClr>
              <a:buFont typeface="Noto Sans Symbols"/>
              <a:buNone/>
              <a:defRPr sz="1350" b="1" i="0" u="none" strike="noStrike" cap="none">
                <a:solidFill>
                  <a:schemeClr val="dk1"/>
                </a:solidFill>
                <a:latin typeface="Questrial"/>
                <a:ea typeface="Questrial"/>
                <a:cs typeface="Questrial"/>
                <a:sym typeface="Questrial"/>
              </a:defRPr>
            </a:lvl3pPr>
            <a:lvl4pPr marL="1028459" marR="0" lvl="3" indent="-9284" algn="l" rtl="0">
              <a:spcBef>
                <a:spcPts val="240"/>
              </a:spcBef>
              <a:spcAft>
                <a:spcPts val="0"/>
              </a:spcAft>
              <a:buClr>
                <a:schemeClr val="accent2"/>
              </a:buClr>
              <a:buFont typeface="Noto Sans Symbols"/>
              <a:buNone/>
              <a:defRPr sz="1200" b="1" i="0" u="none" strike="noStrike" cap="none">
                <a:solidFill>
                  <a:schemeClr val="dk1"/>
                </a:solidFill>
                <a:latin typeface="Questrial"/>
                <a:ea typeface="Questrial"/>
                <a:cs typeface="Questrial"/>
                <a:sym typeface="Questrial"/>
              </a:defRPr>
            </a:lvl4pPr>
            <a:lvl5pPr marL="1371280" marR="0" lvl="4" indent="-9205" algn="l" rtl="0">
              <a:spcBef>
                <a:spcPts val="240"/>
              </a:spcBef>
              <a:spcAft>
                <a:spcPts val="0"/>
              </a:spcAft>
              <a:buClr>
                <a:schemeClr val="accent2"/>
              </a:buClr>
              <a:buFont typeface="Noto Sans Symbols"/>
              <a:buNone/>
              <a:defRPr sz="1200" b="1" i="0" u="none" strike="noStrike" cap="none">
                <a:solidFill>
                  <a:schemeClr val="dk1"/>
                </a:solidFill>
                <a:latin typeface="Questrial"/>
                <a:ea typeface="Questrial"/>
                <a:cs typeface="Questrial"/>
                <a:sym typeface="Questrial"/>
              </a:defRPr>
            </a:lvl5pPr>
            <a:lvl6pPr marL="1714100" marR="0" lvl="5" indent="-9124" algn="l" rtl="0">
              <a:spcBef>
                <a:spcPts val="240"/>
              </a:spcBef>
              <a:buClr>
                <a:schemeClr val="dk1"/>
              </a:buClr>
              <a:buFont typeface="Arial"/>
              <a:buNone/>
              <a:defRPr sz="1200" b="1" i="0" u="none" strike="noStrike" cap="none">
                <a:solidFill>
                  <a:schemeClr val="dk1"/>
                </a:solidFill>
                <a:latin typeface="Calibri"/>
                <a:ea typeface="Calibri"/>
                <a:cs typeface="Calibri"/>
                <a:sym typeface="Calibri"/>
              </a:defRPr>
            </a:lvl6pPr>
            <a:lvl7pPr marL="2056919" marR="0" lvl="6" indent="-9043" algn="l" rtl="0">
              <a:spcBef>
                <a:spcPts val="240"/>
              </a:spcBef>
              <a:buClr>
                <a:schemeClr val="dk1"/>
              </a:buClr>
              <a:buFont typeface="Arial"/>
              <a:buNone/>
              <a:defRPr sz="1200" b="1" i="0" u="none" strike="noStrike" cap="none">
                <a:solidFill>
                  <a:schemeClr val="dk1"/>
                </a:solidFill>
                <a:latin typeface="Calibri"/>
                <a:ea typeface="Calibri"/>
                <a:cs typeface="Calibri"/>
                <a:sym typeface="Calibri"/>
              </a:defRPr>
            </a:lvl7pPr>
            <a:lvl8pPr marL="2399739" marR="0" lvl="7" indent="-8963" algn="l" rtl="0">
              <a:spcBef>
                <a:spcPts val="240"/>
              </a:spcBef>
              <a:buClr>
                <a:schemeClr val="dk1"/>
              </a:buClr>
              <a:buFont typeface="Arial"/>
              <a:buNone/>
              <a:defRPr sz="1200" b="1" i="0" u="none" strike="noStrike" cap="none">
                <a:solidFill>
                  <a:schemeClr val="dk1"/>
                </a:solidFill>
                <a:latin typeface="Calibri"/>
                <a:ea typeface="Calibri"/>
                <a:cs typeface="Calibri"/>
                <a:sym typeface="Calibri"/>
              </a:defRPr>
            </a:lvl8pPr>
            <a:lvl9pPr marL="2742557" marR="0" lvl="8" indent="-8882" algn="l" rtl="0">
              <a:spcBef>
                <a:spcPts val="240"/>
              </a:spcBef>
              <a:buClr>
                <a:schemeClr val="dk1"/>
              </a:buClr>
              <a:buFont typeface="Arial"/>
              <a:buNone/>
              <a:defRPr sz="1200" b="1" i="0" u="none" strike="noStrike" cap="none">
                <a:solidFill>
                  <a:schemeClr val="dk1"/>
                </a:solidFill>
                <a:latin typeface="Calibri"/>
                <a:ea typeface="Calibri"/>
                <a:cs typeface="Calibri"/>
                <a:sym typeface="Calibri"/>
              </a:defRPr>
            </a:lvl9pPr>
          </a:lstStyle>
          <a:p>
            <a:pPr lvl="0"/>
            <a:r>
              <a:rPr lang="en-US"/>
              <a:t>Edit Master text styles</a:t>
            </a:r>
          </a:p>
        </p:txBody>
      </p:sp>
      <p:sp>
        <p:nvSpPr>
          <p:cNvPr id="39" name="Shape 39"/>
          <p:cNvSpPr txBox="1">
            <a:spLocks noGrp="1"/>
          </p:cNvSpPr>
          <p:nvPr>
            <p:ph type="body" idx="4"/>
          </p:nvPr>
        </p:nvSpPr>
        <p:spPr>
          <a:xfrm>
            <a:off x="4645028" y="2188269"/>
            <a:ext cx="4041774" cy="3679137"/>
          </a:xfrm>
          <a:prstGeom prst="rect">
            <a:avLst/>
          </a:prstGeom>
          <a:noFill/>
          <a:ln>
            <a:noFill/>
          </a:ln>
        </p:spPr>
        <p:txBody>
          <a:bodyPr wrap="square" lIns="91425" tIns="91425" rIns="91425" bIns="91425" anchor="t" anchorCtr="0"/>
          <a:lstStyle>
            <a:lvl1pPr marL="257115" marR="0" lvl="0" indent="-142814" algn="l" rtl="0">
              <a:spcBef>
                <a:spcPts val="360"/>
              </a:spcBef>
              <a:spcAft>
                <a:spcPts val="0"/>
              </a:spcAft>
              <a:buClr>
                <a:schemeClr val="accent2"/>
              </a:buClr>
              <a:buSzPct val="100000"/>
              <a:buFont typeface="Noto Sans Symbols"/>
              <a:buChar char="❑"/>
              <a:defRPr sz="1800" b="0" i="0" u="none" strike="noStrike" cap="none">
                <a:solidFill>
                  <a:schemeClr val="dk1"/>
                </a:solidFill>
                <a:latin typeface="Tw Cen MT" panose="020B0602020104020603" pitchFamily="34" charset="0"/>
                <a:ea typeface="Tw Cen MT" panose="020B0602020104020603" pitchFamily="34" charset="0"/>
                <a:cs typeface="Tw Cen MT" panose="020B0602020104020603" pitchFamily="34" charset="0"/>
                <a:sym typeface="Questrial"/>
              </a:defRPr>
            </a:lvl1pPr>
            <a:lvl2pPr marL="557082" marR="0" lvl="1" indent="-128456" algn="l" rtl="0">
              <a:spcBef>
                <a:spcPts val="300"/>
              </a:spcBef>
              <a:spcAft>
                <a:spcPts val="0"/>
              </a:spcAft>
              <a:buClr>
                <a:schemeClr val="accent2"/>
              </a:buClr>
              <a:buSzPct val="100000"/>
              <a:buFont typeface="Noto Sans Symbols"/>
              <a:buChar char="❑"/>
              <a:defRPr sz="1500" b="0" i="0" u="none" strike="noStrike" cap="none">
                <a:solidFill>
                  <a:schemeClr val="dk1"/>
                </a:solidFill>
                <a:latin typeface="Questrial"/>
                <a:ea typeface="Questrial"/>
                <a:cs typeface="Questrial"/>
                <a:sym typeface="Questrial"/>
              </a:defRPr>
            </a:lvl2pPr>
            <a:lvl3pPr marL="857050" marR="0" lvl="2" indent="-95049" algn="l" rtl="0">
              <a:spcBef>
                <a:spcPts val="270"/>
              </a:spcBef>
              <a:spcAft>
                <a:spcPts val="0"/>
              </a:spcAft>
              <a:buClr>
                <a:schemeClr val="accent2"/>
              </a:buClr>
              <a:buSzPct val="100000"/>
              <a:buFont typeface="Noto Sans Symbols"/>
              <a:buChar char="❑"/>
              <a:defRPr sz="1350" b="0" i="0" u="none" strike="noStrike" cap="none">
                <a:solidFill>
                  <a:schemeClr val="dk1"/>
                </a:solidFill>
                <a:latin typeface="Questrial"/>
                <a:ea typeface="Questrial"/>
                <a:cs typeface="Questrial"/>
                <a:sym typeface="Questrial"/>
              </a:defRPr>
            </a:lvl3pPr>
            <a:lvl4pPr marL="1199869" marR="0" lvl="3" indent="-104494" algn="l" rtl="0">
              <a:spcBef>
                <a:spcPts val="240"/>
              </a:spcBef>
              <a:spcAft>
                <a:spcPts val="0"/>
              </a:spcAft>
              <a:buClr>
                <a:schemeClr val="accent2"/>
              </a:buClr>
              <a:buSzPct val="100000"/>
              <a:buFont typeface="Noto Sans Symbols"/>
              <a:buChar char="❑"/>
              <a:defRPr sz="1200" b="0" i="0" u="none" strike="noStrike" cap="none">
                <a:solidFill>
                  <a:schemeClr val="dk1"/>
                </a:solidFill>
                <a:latin typeface="Questrial"/>
                <a:ea typeface="Questrial"/>
                <a:cs typeface="Questrial"/>
                <a:sym typeface="Questrial"/>
              </a:defRPr>
            </a:lvl4pPr>
            <a:lvl5pPr marL="1542689" marR="0" lvl="4" indent="-104414" algn="l" rtl="0">
              <a:spcBef>
                <a:spcPts val="240"/>
              </a:spcBef>
              <a:spcAft>
                <a:spcPts val="0"/>
              </a:spcAft>
              <a:buClr>
                <a:schemeClr val="accent2"/>
              </a:buClr>
              <a:buSzPct val="100000"/>
              <a:buFont typeface="Noto Sans Symbols"/>
              <a:buChar char="❑"/>
              <a:defRPr sz="1200" b="0" i="0" u="none" strike="noStrike" cap="none">
                <a:solidFill>
                  <a:schemeClr val="dk1"/>
                </a:solidFill>
                <a:latin typeface="Questrial"/>
                <a:ea typeface="Questrial"/>
                <a:cs typeface="Questrial"/>
                <a:sym typeface="Questrial"/>
              </a:defRPr>
            </a:lvl5pPr>
            <a:lvl6pPr marL="1885509" marR="0" lvl="5" indent="-104334" algn="l" rtl="0">
              <a:spcBef>
                <a:spcPts val="240"/>
              </a:spcBef>
              <a:buClr>
                <a:schemeClr val="dk1"/>
              </a:buClr>
              <a:buSzPct val="100000"/>
              <a:buFont typeface="Arial"/>
              <a:buChar char="•"/>
              <a:defRPr sz="1200" b="0" i="0" u="none" strike="noStrike" cap="none">
                <a:solidFill>
                  <a:schemeClr val="dk1"/>
                </a:solidFill>
                <a:latin typeface="Calibri"/>
                <a:ea typeface="Calibri"/>
                <a:cs typeface="Calibri"/>
                <a:sym typeface="Calibri"/>
              </a:defRPr>
            </a:lvl6pPr>
            <a:lvl7pPr marL="2228330" marR="0" lvl="6" indent="-104255" algn="l" rtl="0">
              <a:spcBef>
                <a:spcPts val="240"/>
              </a:spcBef>
              <a:buClr>
                <a:schemeClr val="dk1"/>
              </a:buClr>
              <a:buSzPct val="100000"/>
              <a:buFont typeface="Arial"/>
              <a:buChar char="•"/>
              <a:defRPr sz="1200" b="0" i="0" u="none" strike="noStrike" cap="none">
                <a:solidFill>
                  <a:schemeClr val="dk1"/>
                </a:solidFill>
                <a:latin typeface="Calibri"/>
                <a:ea typeface="Calibri"/>
                <a:cs typeface="Calibri"/>
                <a:sym typeface="Calibri"/>
              </a:defRPr>
            </a:lvl7pPr>
            <a:lvl8pPr marL="2571149" marR="0" lvl="7" indent="-104174" algn="l" rtl="0">
              <a:spcBef>
                <a:spcPts val="240"/>
              </a:spcBef>
              <a:buClr>
                <a:schemeClr val="dk1"/>
              </a:buClr>
              <a:buSzPct val="100000"/>
              <a:buFont typeface="Arial"/>
              <a:buChar char="•"/>
              <a:defRPr sz="1200" b="0" i="0" u="none" strike="noStrike" cap="none">
                <a:solidFill>
                  <a:schemeClr val="dk1"/>
                </a:solidFill>
                <a:latin typeface="Calibri"/>
                <a:ea typeface="Calibri"/>
                <a:cs typeface="Calibri"/>
                <a:sym typeface="Calibri"/>
              </a:defRPr>
            </a:lvl8pPr>
            <a:lvl9pPr marL="2913969" marR="0" lvl="8" indent="-104093" algn="l" rtl="0">
              <a:spcBef>
                <a:spcPts val="240"/>
              </a:spcBef>
              <a:buClr>
                <a:schemeClr val="dk1"/>
              </a:buClr>
              <a:buSzPct val="100000"/>
              <a:buFont typeface="Arial"/>
              <a:buChar char="•"/>
              <a:defRPr sz="1200" b="0" i="0" u="none" strike="noStrike" cap="none">
                <a:solidFill>
                  <a:schemeClr val="dk1"/>
                </a:solidFill>
                <a:latin typeface="Calibri"/>
                <a:ea typeface="Calibri"/>
                <a:cs typeface="Calibri"/>
                <a:sym typeface="Calibri"/>
              </a:defRPr>
            </a:lvl9pPr>
          </a:lstStyle>
          <a:p>
            <a:pPr lvl="0"/>
            <a:r>
              <a:rPr lang="en-US"/>
              <a:t>Edit Master text styles</a:t>
            </a:r>
          </a:p>
        </p:txBody>
      </p:sp>
    </p:spTree>
    <p:extLst>
      <p:ext uri="{BB962C8B-B14F-4D97-AF65-F5344CB8AC3E}">
        <p14:creationId xmlns:p14="http://schemas.microsoft.com/office/powerpoint/2010/main" val="31888282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7"/>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9" y="1681163"/>
            <a:ext cx="386873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30239"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E1869B7-C055-44E0-B080-24414D7344AC}" type="datetimeFigureOut">
              <a:rPr lang="en-US" smtClean="0"/>
              <a:t>9/1/2022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D75B52-1FC7-486F-96F7-BA8DCC9DDEFC}" type="slidenum">
              <a:rPr lang="en-US" smtClean="0"/>
              <a:t>‹#›</a:t>
            </a:fld>
            <a:endParaRPr lang="en-US"/>
          </a:p>
        </p:txBody>
      </p:sp>
    </p:spTree>
    <p:extLst>
      <p:ext uri="{BB962C8B-B14F-4D97-AF65-F5344CB8AC3E}">
        <p14:creationId xmlns:p14="http://schemas.microsoft.com/office/powerpoint/2010/main" val="9637609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E1869B7-C055-44E0-B080-24414D7344AC}" type="datetimeFigureOut">
              <a:rPr lang="en-US" smtClean="0"/>
              <a:t>9/1/2022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D75B52-1FC7-486F-96F7-BA8DCC9DDEFC}" type="slidenum">
              <a:rPr lang="en-US" smtClean="0"/>
              <a:t>‹#›</a:t>
            </a:fld>
            <a:endParaRPr lang="en-US"/>
          </a:p>
        </p:txBody>
      </p:sp>
    </p:spTree>
    <p:extLst>
      <p:ext uri="{BB962C8B-B14F-4D97-AF65-F5344CB8AC3E}">
        <p14:creationId xmlns:p14="http://schemas.microsoft.com/office/powerpoint/2010/main" val="15576115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1869B7-C055-44E0-B080-24414D7344AC}" type="datetimeFigureOut">
              <a:rPr lang="en-US" smtClean="0"/>
              <a:t>9/1/2022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D75B52-1FC7-486F-96F7-BA8DCC9DDEFC}" type="slidenum">
              <a:rPr lang="en-US" smtClean="0"/>
              <a:t>‹#›</a:t>
            </a:fld>
            <a:endParaRPr lang="en-US"/>
          </a:p>
        </p:txBody>
      </p:sp>
    </p:spTree>
    <p:extLst>
      <p:ext uri="{BB962C8B-B14F-4D97-AF65-F5344CB8AC3E}">
        <p14:creationId xmlns:p14="http://schemas.microsoft.com/office/powerpoint/2010/main" val="26367616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200"/>
            <a:ext cx="2949575"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788" y="987427"/>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2057400"/>
            <a:ext cx="2949575"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BE1869B7-C055-44E0-B080-24414D7344AC}" type="datetimeFigureOut">
              <a:rPr lang="en-US" smtClean="0"/>
              <a:t>9/1/2022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75B52-1FC7-486F-96F7-BA8DCC9DDEFC}" type="slidenum">
              <a:rPr lang="en-US" smtClean="0"/>
              <a:t>‹#›</a:t>
            </a:fld>
            <a:endParaRPr lang="en-US"/>
          </a:p>
        </p:txBody>
      </p:sp>
    </p:spTree>
    <p:extLst>
      <p:ext uri="{BB962C8B-B14F-4D97-AF65-F5344CB8AC3E}">
        <p14:creationId xmlns:p14="http://schemas.microsoft.com/office/powerpoint/2010/main" val="40948977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200"/>
            <a:ext cx="2949575"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788" y="987427"/>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30239" y="2057400"/>
            <a:ext cx="2949575"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BE1869B7-C055-44E0-B080-24414D7344AC}" type="datetimeFigureOut">
              <a:rPr lang="en-US" smtClean="0"/>
              <a:t>9/1/2022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75B52-1FC7-486F-96F7-BA8DCC9DDEFC}" type="slidenum">
              <a:rPr lang="en-US" smtClean="0"/>
              <a:t>‹#›</a:t>
            </a:fld>
            <a:endParaRPr lang="en-US"/>
          </a:p>
        </p:txBody>
      </p:sp>
    </p:spTree>
    <p:extLst>
      <p:ext uri="{BB962C8B-B14F-4D97-AF65-F5344CB8AC3E}">
        <p14:creationId xmlns:p14="http://schemas.microsoft.com/office/powerpoint/2010/main" val="7651735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1869B7-C055-44E0-B080-24414D7344AC}" type="datetimeFigureOut">
              <a:rPr lang="en-US" smtClean="0"/>
              <a:t>9/1/2022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75B52-1FC7-486F-96F7-BA8DCC9DDEFC}" type="slidenum">
              <a:rPr lang="en-US" smtClean="0"/>
              <a:t>‹#›</a:t>
            </a:fld>
            <a:endParaRPr lang="en-US"/>
          </a:p>
        </p:txBody>
      </p:sp>
    </p:spTree>
    <p:extLst>
      <p:ext uri="{BB962C8B-B14F-4D97-AF65-F5344CB8AC3E}">
        <p14:creationId xmlns:p14="http://schemas.microsoft.com/office/powerpoint/2010/main" val="22855058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1869B7-C055-44E0-B080-24414D7344AC}" type="datetimeFigureOut">
              <a:rPr lang="en-US" smtClean="0"/>
              <a:t>9/1/2022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75B52-1FC7-486F-96F7-BA8DCC9DDEFC}" type="slidenum">
              <a:rPr lang="en-US" smtClean="0"/>
              <a:t>‹#›</a:t>
            </a:fld>
            <a:endParaRPr lang="en-US"/>
          </a:p>
        </p:txBody>
      </p:sp>
    </p:spTree>
    <p:extLst>
      <p:ext uri="{BB962C8B-B14F-4D97-AF65-F5344CB8AC3E}">
        <p14:creationId xmlns:p14="http://schemas.microsoft.com/office/powerpoint/2010/main" val="25989241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Section Header">
    <p:spTree>
      <p:nvGrpSpPr>
        <p:cNvPr id="1" name="Shape 40"/>
        <p:cNvGrpSpPr/>
        <p:nvPr/>
      </p:nvGrpSpPr>
      <p:grpSpPr>
        <a:xfrm>
          <a:off x="0" y="0"/>
          <a:ext cx="0" cy="0"/>
          <a:chOff x="0" y="0"/>
          <a:chExt cx="0" cy="0"/>
        </a:xfrm>
      </p:grpSpPr>
      <p:sp>
        <p:nvSpPr>
          <p:cNvPr id="43" name="Shape 43"/>
          <p:cNvSpPr txBox="1">
            <a:spLocks noGrp="1"/>
          </p:cNvSpPr>
          <p:nvPr>
            <p:ph type="title"/>
          </p:nvPr>
        </p:nvSpPr>
        <p:spPr>
          <a:xfrm>
            <a:off x="722312" y="2906719"/>
            <a:ext cx="7772400" cy="2862260"/>
          </a:xfrm>
          <a:prstGeom prst="rect">
            <a:avLst/>
          </a:prstGeom>
          <a:noFill/>
          <a:ln>
            <a:noFill/>
          </a:ln>
        </p:spPr>
        <p:txBody>
          <a:bodyPr wrap="square" lIns="91425" tIns="91425" rIns="91425" bIns="91425" anchor="t" anchorCtr="0"/>
          <a:lstStyle>
            <a:lvl1pPr marL="0" marR="0" lvl="0" indent="0" algn="ctr" rtl="0">
              <a:spcBef>
                <a:spcPts val="0"/>
              </a:spcBef>
              <a:spcAft>
                <a:spcPts val="0"/>
              </a:spcAft>
              <a:buNone/>
              <a:defRPr sz="4000" b="0" i="0" u="none" strike="noStrike" cap="none">
                <a:solidFill>
                  <a:schemeClr val="accent2"/>
                </a:solidFill>
                <a:latin typeface="Tw Cen MT" panose="020B0602020104020603" pitchFamily="34" charset="0"/>
                <a:ea typeface="Tw Cen MT" panose="020B0602020104020603" pitchFamily="34" charset="0"/>
                <a:cs typeface="Tw Cen MT" panose="020B0602020104020603" pitchFamily="34" charset="0"/>
                <a:sym typeface="Questrial"/>
              </a:defRPr>
            </a:lvl1pPr>
            <a:lvl2pPr marL="0" marR="0" lvl="1"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2pPr>
            <a:lvl3pPr marL="0" marR="0" lvl="2"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3pPr>
            <a:lvl4pPr marL="0" marR="0" lvl="3"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4pPr>
            <a:lvl5pPr marL="0" marR="0" lvl="4"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5pPr>
            <a:lvl6pPr marL="342819" marR="0" lvl="5" indent="-9444" algn="ctr" rtl="0">
              <a:spcBef>
                <a:spcPts val="0"/>
              </a:spcBef>
              <a:spcAft>
                <a:spcPts val="0"/>
              </a:spcAft>
              <a:buNone/>
              <a:defRPr sz="3300" b="0" i="0" u="none" strike="noStrike" cap="none">
                <a:solidFill>
                  <a:schemeClr val="dk2"/>
                </a:solidFill>
                <a:latin typeface="Questrial"/>
                <a:ea typeface="Questrial"/>
                <a:cs typeface="Questrial"/>
                <a:sym typeface="Questrial"/>
              </a:defRPr>
            </a:lvl6pPr>
            <a:lvl7pPr marL="685639" marR="0" lvl="6" indent="-9364" algn="ctr" rtl="0">
              <a:spcBef>
                <a:spcPts val="0"/>
              </a:spcBef>
              <a:spcAft>
                <a:spcPts val="0"/>
              </a:spcAft>
              <a:buNone/>
              <a:defRPr sz="3300" b="0" i="0" u="none" strike="noStrike" cap="none">
                <a:solidFill>
                  <a:schemeClr val="dk2"/>
                </a:solidFill>
                <a:latin typeface="Questrial"/>
                <a:ea typeface="Questrial"/>
                <a:cs typeface="Questrial"/>
                <a:sym typeface="Questrial"/>
              </a:defRPr>
            </a:lvl7pPr>
            <a:lvl8pPr marL="1028459" marR="0" lvl="7" indent="-9284" algn="ctr" rtl="0">
              <a:spcBef>
                <a:spcPts val="0"/>
              </a:spcBef>
              <a:spcAft>
                <a:spcPts val="0"/>
              </a:spcAft>
              <a:buNone/>
              <a:defRPr sz="3300" b="0" i="0" u="none" strike="noStrike" cap="none">
                <a:solidFill>
                  <a:schemeClr val="dk2"/>
                </a:solidFill>
                <a:latin typeface="Questrial"/>
                <a:ea typeface="Questrial"/>
                <a:cs typeface="Questrial"/>
                <a:sym typeface="Questrial"/>
              </a:defRPr>
            </a:lvl8pPr>
            <a:lvl9pPr marL="1371280" marR="0" lvl="8" indent="-9205" algn="ctr" rtl="0">
              <a:spcBef>
                <a:spcPts val="0"/>
              </a:spcBef>
              <a:spcAft>
                <a:spcPts val="0"/>
              </a:spcAft>
              <a:buNone/>
              <a:defRPr sz="3300" b="0" i="0" u="none" strike="noStrike" cap="none">
                <a:solidFill>
                  <a:schemeClr val="dk2"/>
                </a:solidFill>
                <a:latin typeface="Questrial"/>
                <a:ea typeface="Questrial"/>
                <a:cs typeface="Questrial"/>
                <a:sym typeface="Questrial"/>
              </a:defRPr>
            </a:lvl9pPr>
          </a:lstStyle>
          <a:p>
            <a:r>
              <a:rPr lang="en-US"/>
              <a:t>Click to edit Master title style</a:t>
            </a:r>
            <a:endParaRPr dirty="0"/>
          </a:p>
        </p:txBody>
      </p:sp>
    </p:spTree>
    <p:extLst>
      <p:ext uri="{BB962C8B-B14F-4D97-AF65-F5344CB8AC3E}">
        <p14:creationId xmlns:p14="http://schemas.microsoft.com/office/powerpoint/2010/main" val="6705609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Shape 40"/>
        <p:cNvGrpSpPr/>
        <p:nvPr/>
      </p:nvGrpSpPr>
      <p:grpSpPr>
        <a:xfrm>
          <a:off x="0" y="0"/>
          <a:ext cx="0" cy="0"/>
          <a:chOff x="0" y="0"/>
          <a:chExt cx="0" cy="0"/>
        </a:xfrm>
      </p:grpSpPr>
      <p:sp>
        <p:nvSpPr>
          <p:cNvPr id="43" name="Shape 43"/>
          <p:cNvSpPr txBox="1">
            <a:spLocks noGrp="1"/>
          </p:cNvSpPr>
          <p:nvPr>
            <p:ph type="title"/>
          </p:nvPr>
        </p:nvSpPr>
        <p:spPr>
          <a:xfrm>
            <a:off x="722312" y="4406903"/>
            <a:ext cx="7772400" cy="1362075"/>
          </a:xfrm>
          <a:prstGeom prst="rect">
            <a:avLst/>
          </a:prstGeom>
          <a:noFill/>
          <a:ln>
            <a:noFill/>
          </a:ln>
        </p:spPr>
        <p:txBody>
          <a:bodyPr wrap="square" lIns="91425" tIns="91425" rIns="91425" bIns="91425" anchor="t" anchorCtr="0"/>
          <a:lstStyle>
            <a:lvl1pPr marL="0" marR="0" lvl="0" indent="0" algn="l" rtl="0">
              <a:spcBef>
                <a:spcPts val="0"/>
              </a:spcBef>
              <a:spcAft>
                <a:spcPts val="0"/>
              </a:spcAft>
              <a:buNone/>
              <a:defRPr sz="3000" b="1" i="0" u="none" strike="noStrike" cap="none">
                <a:solidFill>
                  <a:schemeClr val="accent2"/>
                </a:solidFill>
                <a:latin typeface="Tw Cen MT" panose="020B0602020104020603" pitchFamily="34" charset="0"/>
                <a:ea typeface="Tw Cen MT" panose="020B0602020104020603" pitchFamily="34" charset="0"/>
                <a:cs typeface="Tw Cen MT" panose="020B0602020104020603" pitchFamily="34" charset="0"/>
                <a:sym typeface="Questrial"/>
              </a:defRPr>
            </a:lvl1pPr>
            <a:lvl2pPr marL="0" marR="0" lvl="1"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2pPr>
            <a:lvl3pPr marL="0" marR="0" lvl="2"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3pPr>
            <a:lvl4pPr marL="0" marR="0" lvl="3"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4pPr>
            <a:lvl5pPr marL="0" marR="0" lvl="4"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5pPr>
            <a:lvl6pPr marL="342819" marR="0" lvl="5" indent="-9444" algn="ctr" rtl="0">
              <a:spcBef>
                <a:spcPts val="0"/>
              </a:spcBef>
              <a:spcAft>
                <a:spcPts val="0"/>
              </a:spcAft>
              <a:buNone/>
              <a:defRPr sz="3300" b="0" i="0" u="none" strike="noStrike" cap="none">
                <a:solidFill>
                  <a:schemeClr val="dk2"/>
                </a:solidFill>
                <a:latin typeface="Questrial"/>
                <a:ea typeface="Questrial"/>
                <a:cs typeface="Questrial"/>
                <a:sym typeface="Questrial"/>
              </a:defRPr>
            </a:lvl6pPr>
            <a:lvl7pPr marL="685639" marR="0" lvl="6" indent="-9364" algn="ctr" rtl="0">
              <a:spcBef>
                <a:spcPts val="0"/>
              </a:spcBef>
              <a:spcAft>
                <a:spcPts val="0"/>
              </a:spcAft>
              <a:buNone/>
              <a:defRPr sz="3300" b="0" i="0" u="none" strike="noStrike" cap="none">
                <a:solidFill>
                  <a:schemeClr val="dk2"/>
                </a:solidFill>
                <a:latin typeface="Questrial"/>
                <a:ea typeface="Questrial"/>
                <a:cs typeface="Questrial"/>
                <a:sym typeface="Questrial"/>
              </a:defRPr>
            </a:lvl7pPr>
            <a:lvl8pPr marL="1028459" marR="0" lvl="7" indent="-9284" algn="ctr" rtl="0">
              <a:spcBef>
                <a:spcPts val="0"/>
              </a:spcBef>
              <a:spcAft>
                <a:spcPts val="0"/>
              </a:spcAft>
              <a:buNone/>
              <a:defRPr sz="3300" b="0" i="0" u="none" strike="noStrike" cap="none">
                <a:solidFill>
                  <a:schemeClr val="dk2"/>
                </a:solidFill>
                <a:latin typeface="Questrial"/>
                <a:ea typeface="Questrial"/>
                <a:cs typeface="Questrial"/>
                <a:sym typeface="Questrial"/>
              </a:defRPr>
            </a:lvl8pPr>
            <a:lvl9pPr marL="1371280" marR="0" lvl="8" indent="-9205" algn="ctr" rtl="0">
              <a:spcBef>
                <a:spcPts val="0"/>
              </a:spcBef>
              <a:spcAft>
                <a:spcPts val="0"/>
              </a:spcAft>
              <a:buNone/>
              <a:defRPr sz="3300" b="0" i="0" u="none" strike="noStrike" cap="none">
                <a:solidFill>
                  <a:schemeClr val="dk2"/>
                </a:solidFill>
                <a:latin typeface="Questrial"/>
                <a:ea typeface="Questrial"/>
                <a:cs typeface="Questrial"/>
                <a:sym typeface="Questrial"/>
              </a:defRPr>
            </a:lvl9pPr>
          </a:lstStyle>
          <a:p>
            <a:r>
              <a:rPr lang="en-US"/>
              <a:t>Click to edit Master title style</a:t>
            </a:r>
            <a:endParaRPr dirty="0"/>
          </a:p>
        </p:txBody>
      </p:sp>
      <p:sp>
        <p:nvSpPr>
          <p:cNvPr id="44" name="Shape 44"/>
          <p:cNvSpPr txBox="1">
            <a:spLocks noGrp="1"/>
          </p:cNvSpPr>
          <p:nvPr>
            <p:ph type="body" idx="1"/>
          </p:nvPr>
        </p:nvSpPr>
        <p:spPr>
          <a:xfrm>
            <a:off x="722312" y="2906718"/>
            <a:ext cx="7772400" cy="1500187"/>
          </a:xfrm>
          <a:prstGeom prst="rect">
            <a:avLst/>
          </a:prstGeom>
          <a:noFill/>
          <a:ln>
            <a:noFill/>
          </a:ln>
        </p:spPr>
        <p:txBody>
          <a:bodyPr wrap="square" lIns="91425" tIns="91425" rIns="91425" bIns="91425" anchor="b" anchorCtr="0"/>
          <a:lstStyle>
            <a:lvl1pPr marL="0" marR="0" lvl="0" indent="0" algn="l" rtl="0">
              <a:spcBef>
                <a:spcPts val="300"/>
              </a:spcBef>
              <a:spcAft>
                <a:spcPts val="0"/>
              </a:spcAft>
              <a:buClr>
                <a:schemeClr val="accent2"/>
              </a:buClr>
              <a:buFont typeface="Noto Sans Symbols"/>
              <a:buNone/>
              <a:defRPr sz="1500" b="0" i="0" u="none" strike="noStrike" cap="none">
                <a:solidFill>
                  <a:srgbClr val="888888"/>
                </a:solidFill>
                <a:latin typeface="Tw Cen MT" panose="020B0602020104020603" pitchFamily="34" charset="0"/>
                <a:ea typeface="Tw Cen MT" panose="020B0602020104020603" pitchFamily="34" charset="0"/>
                <a:cs typeface="Tw Cen MT" panose="020B0602020104020603" pitchFamily="34" charset="0"/>
                <a:sym typeface="Questrial"/>
              </a:defRPr>
            </a:lvl1pPr>
            <a:lvl2pPr marL="342819" marR="0" lvl="1" indent="-9444" algn="l" rtl="0">
              <a:spcBef>
                <a:spcPts val="270"/>
              </a:spcBef>
              <a:spcAft>
                <a:spcPts val="0"/>
              </a:spcAft>
              <a:buClr>
                <a:schemeClr val="accent2"/>
              </a:buClr>
              <a:buFont typeface="Noto Sans Symbols"/>
              <a:buNone/>
              <a:defRPr sz="1350" b="0" i="0" u="none" strike="noStrike" cap="none">
                <a:solidFill>
                  <a:srgbClr val="888888"/>
                </a:solidFill>
                <a:latin typeface="Questrial"/>
                <a:ea typeface="Questrial"/>
                <a:cs typeface="Questrial"/>
                <a:sym typeface="Questrial"/>
              </a:defRPr>
            </a:lvl2pPr>
            <a:lvl3pPr marL="685639" marR="0" lvl="2" indent="-9364" algn="l" rtl="0">
              <a:spcBef>
                <a:spcPts val="240"/>
              </a:spcBef>
              <a:spcAft>
                <a:spcPts val="0"/>
              </a:spcAft>
              <a:buClr>
                <a:schemeClr val="accent2"/>
              </a:buClr>
              <a:buFont typeface="Noto Sans Symbols"/>
              <a:buNone/>
              <a:defRPr sz="1200" b="0" i="0" u="none" strike="noStrike" cap="none">
                <a:solidFill>
                  <a:srgbClr val="888888"/>
                </a:solidFill>
                <a:latin typeface="Questrial"/>
                <a:ea typeface="Questrial"/>
                <a:cs typeface="Questrial"/>
                <a:sym typeface="Questrial"/>
              </a:defRPr>
            </a:lvl3pPr>
            <a:lvl4pPr marL="1028459" marR="0" lvl="3" indent="-9284" algn="l" rtl="0">
              <a:spcBef>
                <a:spcPts val="210"/>
              </a:spcBef>
              <a:spcAft>
                <a:spcPts val="0"/>
              </a:spcAft>
              <a:buClr>
                <a:schemeClr val="accent2"/>
              </a:buClr>
              <a:buFont typeface="Noto Sans Symbols"/>
              <a:buNone/>
              <a:defRPr sz="1050" b="0" i="0" u="none" strike="noStrike" cap="none">
                <a:solidFill>
                  <a:srgbClr val="888888"/>
                </a:solidFill>
                <a:latin typeface="Questrial"/>
                <a:ea typeface="Questrial"/>
                <a:cs typeface="Questrial"/>
                <a:sym typeface="Questrial"/>
              </a:defRPr>
            </a:lvl4pPr>
            <a:lvl5pPr marL="1371280" marR="0" lvl="4" indent="-9205" algn="l" rtl="0">
              <a:spcBef>
                <a:spcPts val="210"/>
              </a:spcBef>
              <a:spcAft>
                <a:spcPts val="0"/>
              </a:spcAft>
              <a:buClr>
                <a:schemeClr val="accent2"/>
              </a:buClr>
              <a:buFont typeface="Noto Sans Symbols"/>
              <a:buNone/>
              <a:defRPr sz="1050" b="0" i="0" u="none" strike="noStrike" cap="none">
                <a:solidFill>
                  <a:srgbClr val="888888"/>
                </a:solidFill>
                <a:latin typeface="Questrial"/>
                <a:ea typeface="Questrial"/>
                <a:cs typeface="Questrial"/>
                <a:sym typeface="Questrial"/>
              </a:defRPr>
            </a:lvl5pPr>
            <a:lvl6pPr marL="1714100" marR="0" lvl="5" indent="-9124" algn="l" rtl="0">
              <a:spcBef>
                <a:spcPts val="210"/>
              </a:spcBef>
              <a:buClr>
                <a:srgbClr val="888888"/>
              </a:buClr>
              <a:buFont typeface="Arial"/>
              <a:buNone/>
              <a:defRPr sz="1050" b="0" i="0" u="none" strike="noStrike" cap="none">
                <a:solidFill>
                  <a:srgbClr val="888888"/>
                </a:solidFill>
                <a:latin typeface="Calibri"/>
                <a:ea typeface="Calibri"/>
                <a:cs typeface="Calibri"/>
                <a:sym typeface="Calibri"/>
              </a:defRPr>
            </a:lvl6pPr>
            <a:lvl7pPr marL="2056919" marR="0" lvl="6" indent="-9043" algn="l" rtl="0">
              <a:spcBef>
                <a:spcPts val="210"/>
              </a:spcBef>
              <a:buClr>
                <a:srgbClr val="888888"/>
              </a:buClr>
              <a:buFont typeface="Arial"/>
              <a:buNone/>
              <a:defRPr sz="1050" b="0" i="0" u="none" strike="noStrike" cap="none">
                <a:solidFill>
                  <a:srgbClr val="888888"/>
                </a:solidFill>
                <a:latin typeface="Calibri"/>
                <a:ea typeface="Calibri"/>
                <a:cs typeface="Calibri"/>
                <a:sym typeface="Calibri"/>
              </a:defRPr>
            </a:lvl7pPr>
            <a:lvl8pPr marL="2399739" marR="0" lvl="7" indent="-8963" algn="l" rtl="0">
              <a:spcBef>
                <a:spcPts val="210"/>
              </a:spcBef>
              <a:buClr>
                <a:srgbClr val="888888"/>
              </a:buClr>
              <a:buFont typeface="Arial"/>
              <a:buNone/>
              <a:defRPr sz="1050" b="0" i="0" u="none" strike="noStrike" cap="none">
                <a:solidFill>
                  <a:srgbClr val="888888"/>
                </a:solidFill>
                <a:latin typeface="Calibri"/>
                <a:ea typeface="Calibri"/>
                <a:cs typeface="Calibri"/>
                <a:sym typeface="Calibri"/>
              </a:defRPr>
            </a:lvl8pPr>
            <a:lvl9pPr marL="2742557" marR="0" lvl="8" indent="-8882" algn="l" rtl="0">
              <a:spcBef>
                <a:spcPts val="210"/>
              </a:spcBef>
              <a:buClr>
                <a:srgbClr val="888888"/>
              </a:buClr>
              <a:buFont typeface="Arial"/>
              <a:buNone/>
              <a:defRPr sz="1050" b="0" i="0" u="none" strike="noStrike" cap="none">
                <a:solidFill>
                  <a:srgbClr val="888888"/>
                </a:solidFill>
                <a:latin typeface="Calibri"/>
                <a:ea typeface="Calibri"/>
                <a:cs typeface="Calibri"/>
                <a:sym typeface="Calibri"/>
              </a:defRPr>
            </a:lvl9pPr>
          </a:lstStyle>
          <a:p>
            <a:pPr lvl="0"/>
            <a:r>
              <a:rPr lang="en-US"/>
              <a:t>Edit Master text styles</a:t>
            </a:r>
          </a:p>
        </p:txBody>
      </p:sp>
    </p:spTree>
    <p:extLst>
      <p:ext uri="{BB962C8B-B14F-4D97-AF65-F5344CB8AC3E}">
        <p14:creationId xmlns:p14="http://schemas.microsoft.com/office/powerpoint/2010/main" val="1254952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457200" y="601664"/>
            <a:ext cx="8229600" cy="1096961"/>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4400" b="0" i="0" u="none" strike="noStrike" cap="none">
                <a:solidFill>
                  <a:schemeClr val="accent2"/>
                </a:solidFill>
                <a:latin typeface="Tw Cen MT" panose="020B0602020104020603" pitchFamily="34" charset="0"/>
                <a:ea typeface="Tw Cen MT" panose="020B0602020104020603" pitchFamily="34" charset="0"/>
                <a:cs typeface="Tw Cen MT" panose="020B0602020104020603" pitchFamily="34" charset="0"/>
                <a:sym typeface="Questrial"/>
              </a:defRPr>
            </a:lvl1pPr>
            <a:lvl2pPr marL="0" marR="0" lvl="1"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2pPr>
            <a:lvl3pPr marL="0" marR="0" lvl="2"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3pPr>
            <a:lvl4pPr marL="0" marR="0" lvl="3"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4pPr>
            <a:lvl5pPr marL="0" marR="0" lvl="4" indent="0" algn="ctr" rtl="0">
              <a:spcBef>
                <a:spcPts val="0"/>
              </a:spcBef>
              <a:spcAft>
                <a:spcPts val="0"/>
              </a:spcAft>
              <a:buNone/>
              <a:defRPr sz="3300" b="0" i="0" u="none" strike="noStrike" cap="none">
                <a:solidFill>
                  <a:schemeClr val="accent2"/>
                </a:solidFill>
                <a:latin typeface="Questrial"/>
                <a:ea typeface="Questrial"/>
                <a:cs typeface="Questrial"/>
                <a:sym typeface="Questrial"/>
              </a:defRPr>
            </a:lvl5pPr>
            <a:lvl6pPr marL="342819" marR="0" lvl="5" indent="-9444" algn="ctr" rtl="0">
              <a:spcBef>
                <a:spcPts val="0"/>
              </a:spcBef>
              <a:spcAft>
                <a:spcPts val="0"/>
              </a:spcAft>
              <a:buNone/>
              <a:defRPr sz="3300" b="0" i="0" u="none" strike="noStrike" cap="none">
                <a:solidFill>
                  <a:schemeClr val="dk2"/>
                </a:solidFill>
                <a:latin typeface="Questrial"/>
                <a:ea typeface="Questrial"/>
                <a:cs typeface="Questrial"/>
                <a:sym typeface="Questrial"/>
              </a:defRPr>
            </a:lvl6pPr>
            <a:lvl7pPr marL="685639" marR="0" lvl="6" indent="-9364" algn="ctr" rtl="0">
              <a:spcBef>
                <a:spcPts val="0"/>
              </a:spcBef>
              <a:spcAft>
                <a:spcPts val="0"/>
              </a:spcAft>
              <a:buNone/>
              <a:defRPr sz="3300" b="0" i="0" u="none" strike="noStrike" cap="none">
                <a:solidFill>
                  <a:schemeClr val="dk2"/>
                </a:solidFill>
                <a:latin typeface="Questrial"/>
                <a:ea typeface="Questrial"/>
                <a:cs typeface="Questrial"/>
                <a:sym typeface="Questrial"/>
              </a:defRPr>
            </a:lvl7pPr>
            <a:lvl8pPr marL="1028459" marR="0" lvl="7" indent="-9284" algn="ctr" rtl="0">
              <a:spcBef>
                <a:spcPts val="0"/>
              </a:spcBef>
              <a:spcAft>
                <a:spcPts val="0"/>
              </a:spcAft>
              <a:buNone/>
              <a:defRPr sz="3300" b="0" i="0" u="none" strike="noStrike" cap="none">
                <a:solidFill>
                  <a:schemeClr val="dk2"/>
                </a:solidFill>
                <a:latin typeface="Questrial"/>
                <a:ea typeface="Questrial"/>
                <a:cs typeface="Questrial"/>
                <a:sym typeface="Questrial"/>
              </a:defRPr>
            </a:lvl8pPr>
            <a:lvl9pPr marL="1371280" marR="0" lvl="8" indent="-9205" algn="ctr" rtl="0">
              <a:spcBef>
                <a:spcPts val="0"/>
              </a:spcBef>
              <a:spcAft>
                <a:spcPts val="0"/>
              </a:spcAft>
              <a:buNone/>
              <a:defRPr sz="3300" b="0" i="0" u="none" strike="noStrike" cap="none">
                <a:solidFill>
                  <a:schemeClr val="dk2"/>
                </a:solidFill>
                <a:latin typeface="Questrial"/>
                <a:ea typeface="Questrial"/>
                <a:cs typeface="Questrial"/>
                <a:sym typeface="Questrial"/>
              </a:defRPr>
            </a:lvl9pPr>
          </a:lstStyle>
          <a:p>
            <a:r>
              <a:rPr lang="en-US"/>
              <a:t>Click to edit Master title style</a:t>
            </a:r>
            <a:endParaRPr dirty="0"/>
          </a:p>
        </p:txBody>
      </p:sp>
      <p:sp>
        <p:nvSpPr>
          <p:cNvPr id="47" name="Shape 47"/>
          <p:cNvSpPr txBox="1">
            <a:spLocks noGrp="1"/>
          </p:cNvSpPr>
          <p:nvPr>
            <p:ph type="body" idx="1"/>
          </p:nvPr>
        </p:nvSpPr>
        <p:spPr>
          <a:xfrm>
            <a:off x="457201" y="1600206"/>
            <a:ext cx="4038599" cy="4190997"/>
          </a:xfrm>
          <a:prstGeom prst="rect">
            <a:avLst/>
          </a:prstGeom>
          <a:noFill/>
          <a:ln>
            <a:noFill/>
          </a:ln>
        </p:spPr>
        <p:txBody>
          <a:bodyPr wrap="square" lIns="91425" tIns="91425" rIns="91425" bIns="91425" anchor="t" anchorCtr="0"/>
          <a:lstStyle>
            <a:lvl1pPr marL="257115" marR="0" lvl="0" indent="-123764" algn="l" rtl="0">
              <a:spcBef>
                <a:spcPts val="420"/>
              </a:spcBef>
              <a:spcAft>
                <a:spcPts val="0"/>
              </a:spcAft>
              <a:buClr>
                <a:schemeClr val="accent2"/>
              </a:buClr>
              <a:buSzPct val="100000"/>
              <a:buFont typeface="Noto Sans Symbols"/>
              <a:buChar char="❑"/>
              <a:defRPr sz="2100" b="0" i="0" u="none" strike="noStrike" cap="none">
                <a:solidFill>
                  <a:schemeClr val="dk1"/>
                </a:solidFill>
                <a:latin typeface="Tw Cen MT" panose="020B0602020104020603" pitchFamily="34" charset="0"/>
                <a:ea typeface="Tw Cen MT" panose="020B0602020104020603" pitchFamily="34" charset="0"/>
                <a:cs typeface="Tw Cen MT" panose="020B0602020104020603" pitchFamily="34" charset="0"/>
                <a:sym typeface="Questrial"/>
              </a:defRPr>
            </a:lvl1pPr>
            <a:lvl2pPr marL="557082" marR="0" lvl="1" indent="-109406" algn="l" rtl="0">
              <a:spcBef>
                <a:spcPts val="360"/>
              </a:spcBef>
              <a:spcAft>
                <a:spcPts val="0"/>
              </a:spcAft>
              <a:buClr>
                <a:schemeClr val="accent2"/>
              </a:buClr>
              <a:buSzPct val="100000"/>
              <a:buFont typeface="Noto Sans Symbols"/>
              <a:buChar char="❑"/>
              <a:defRPr sz="1800" b="0" i="0" u="none" strike="noStrike" cap="none">
                <a:solidFill>
                  <a:schemeClr val="dk1"/>
                </a:solidFill>
                <a:latin typeface="Questrial"/>
                <a:ea typeface="Questrial"/>
                <a:cs typeface="Questrial"/>
                <a:sym typeface="Questrial"/>
              </a:defRPr>
            </a:lvl2pPr>
            <a:lvl3pPr marL="857050" marR="0" lvl="2" indent="-85524" algn="l" rtl="0">
              <a:spcBef>
                <a:spcPts val="300"/>
              </a:spcBef>
              <a:spcAft>
                <a:spcPts val="0"/>
              </a:spcAft>
              <a:buClr>
                <a:schemeClr val="accent2"/>
              </a:buClr>
              <a:buSzPct val="100000"/>
              <a:buFont typeface="Noto Sans Symbols"/>
              <a:buChar char="❑"/>
              <a:defRPr sz="1500" b="0" i="0" u="none" strike="noStrike" cap="none">
                <a:solidFill>
                  <a:schemeClr val="dk1"/>
                </a:solidFill>
                <a:latin typeface="Questrial"/>
                <a:ea typeface="Questrial"/>
                <a:cs typeface="Questrial"/>
                <a:sym typeface="Questrial"/>
              </a:defRPr>
            </a:lvl3pPr>
            <a:lvl4pPr marL="1199869" marR="0" lvl="3" indent="-94969" algn="l" rtl="0">
              <a:spcBef>
                <a:spcPts val="270"/>
              </a:spcBef>
              <a:spcAft>
                <a:spcPts val="0"/>
              </a:spcAft>
              <a:buClr>
                <a:schemeClr val="accent2"/>
              </a:buClr>
              <a:buSzPct val="100000"/>
              <a:buFont typeface="Noto Sans Symbols"/>
              <a:buChar char="❑"/>
              <a:defRPr sz="1350" b="0" i="0" u="none" strike="noStrike" cap="none">
                <a:solidFill>
                  <a:schemeClr val="dk1"/>
                </a:solidFill>
                <a:latin typeface="Questrial"/>
                <a:ea typeface="Questrial"/>
                <a:cs typeface="Questrial"/>
                <a:sym typeface="Questrial"/>
              </a:defRPr>
            </a:lvl4pPr>
            <a:lvl5pPr marL="1542689" marR="0" lvl="4" indent="-94889" algn="l" rtl="0">
              <a:spcBef>
                <a:spcPts val="270"/>
              </a:spcBef>
              <a:spcAft>
                <a:spcPts val="0"/>
              </a:spcAft>
              <a:buClr>
                <a:schemeClr val="accent2"/>
              </a:buClr>
              <a:buSzPct val="100000"/>
              <a:buFont typeface="Noto Sans Symbols"/>
              <a:buChar char="❑"/>
              <a:defRPr sz="1350" b="0" i="0" u="none" strike="noStrike" cap="none">
                <a:solidFill>
                  <a:schemeClr val="dk1"/>
                </a:solidFill>
                <a:latin typeface="Questrial"/>
                <a:ea typeface="Questrial"/>
                <a:cs typeface="Questrial"/>
                <a:sym typeface="Questrial"/>
              </a:defRPr>
            </a:lvl5pPr>
            <a:lvl6pPr marL="1885509" marR="0" lvl="5" indent="-94809" algn="l" rtl="0">
              <a:spcBef>
                <a:spcPts val="270"/>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6pPr>
            <a:lvl7pPr marL="2228330" marR="0" lvl="6" indent="-94730" algn="l" rtl="0">
              <a:spcBef>
                <a:spcPts val="270"/>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7pPr>
            <a:lvl8pPr marL="2571149" marR="0" lvl="7" indent="-94649" algn="l" rtl="0">
              <a:spcBef>
                <a:spcPts val="270"/>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8pPr>
            <a:lvl9pPr marL="2913969" marR="0" lvl="8" indent="-94568" algn="l" rtl="0">
              <a:spcBef>
                <a:spcPts val="270"/>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9pPr>
          </a:lstStyle>
          <a:p>
            <a:pPr lvl="0"/>
            <a:r>
              <a:rPr lang="en-US"/>
              <a:t>Edit Master text styles</a:t>
            </a:r>
          </a:p>
        </p:txBody>
      </p:sp>
      <p:sp>
        <p:nvSpPr>
          <p:cNvPr id="48" name="Shape 48"/>
          <p:cNvSpPr txBox="1">
            <a:spLocks noGrp="1"/>
          </p:cNvSpPr>
          <p:nvPr>
            <p:ph type="body" idx="2"/>
          </p:nvPr>
        </p:nvSpPr>
        <p:spPr>
          <a:xfrm>
            <a:off x="4648201" y="1600206"/>
            <a:ext cx="4038599" cy="4190997"/>
          </a:xfrm>
          <a:prstGeom prst="rect">
            <a:avLst/>
          </a:prstGeom>
          <a:noFill/>
          <a:ln>
            <a:noFill/>
          </a:ln>
        </p:spPr>
        <p:txBody>
          <a:bodyPr wrap="square" lIns="91425" tIns="91425" rIns="91425" bIns="91425" anchor="t" anchorCtr="0"/>
          <a:lstStyle>
            <a:lvl1pPr marL="257115" marR="0" lvl="0" indent="-123764" algn="l" rtl="0">
              <a:spcBef>
                <a:spcPts val="420"/>
              </a:spcBef>
              <a:spcAft>
                <a:spcPts val="0"/>
              </a:spcAft>
              <a:buClr>
                <a:schemeClr val="accent2"/>
              </a:buClr>
              <a:buSzPct val="100000"/>
              <a:buFont typeface="Noto Sans Symbols"/>
              <a:buChar char="❑"/>
              <a:defRPr sz="2100" b="0" i="0" u="none" strike="noStrike" cap="none">
                <a:solidFill>
                  <a:schemeClr val="dk1"/>
                </a:solidFill>
                <a:latin typeface="Tw Cen MT" panose="020B0602020104020603" pitchFamily="34" charset="0"/>
                <a:ea typeface="Tw Cen MT" panose="020B0602020104020603" pitchFamily="34" charset="0"/>
                <a:cs typeface="Tw Cen MT" panose="020B0602020104020603" pitchFamily="34" charset="0"/>
                <a:sym typeface="Questrial"/>
              </a:defRPr>
            </a:lvl1pPr>
            <a:lvl2pPr marL="557082" marR="0" lvl="1" indent="-109406" algn="l" rtl="0">
              <a:spcBef>
                <a:spcPts val="360"/>
              </a:spcBef>
              <a:spcAft>
                <a:spcPts val="0"/>
              </a:spcAft>
              <a:buClr>
                <a:schemeClr val="accent2"/>
              </a:buClr>
              <a:buSzPct val="100000"/>
              <a:buFont typeface="Noto Sans Symbols"/>
              <a:buChar char="❑"/>
              <a:defRPr sz="1800" b="0" i="0" u="none" strike="noStrike" cap="none">
                <a:solidFill>
                  <a:schemeClr val="dk1"/>
                </a:solidFill>
                <a:latin typeface="Questrial"/>
                <a:ea typeface="Questrial"/>
                <a:cs typeface="Questrial"/>
                <a:sym typeface="Questrial"/>
              </a:defRPr>
            </a:lvl2pPr>
            <a:lvl3pPr marL="857050" marR="0" lvl="2" indent="-85524" algn="l" rtl="0">
              <a:spcBef>
                <a:spcPts val="300"/>
              </a:spcBef>
              <a:spcAft>
                <a:spcPts val="0"/>
              </a:spcAft>
              <a:buClr>
                <a:schemeClr val="accent2"/>
              </a:buClr>
              <a:buSzPct val="100000"/>
              <a:buFont typeface="Noto Sans Symbols"/>
              <a:buChar char="❑"/>
              <a:defRPr sz="1500" b="0" i="0" u="none" strike="noStrike" cap="none">
                <a:solidFill>
                  <a:schemeClr val="dk1"/>
                </a:solidFill>
                <a:latin typeface="Questrial"/>
                <a:ea typeface="Questrial"/>
                <a:cs typeface="Questrial"/>
                <a:sym typeface="Questrial"/>
              </a:defRPr>
            </a:lvl3pPr>
            <a:lvl4pPr marL="1199869" marR="0" lvl="3" indent="-94969" algn="l" rtl="0">
              <a:spcBef>
                <a:spcPts val="270"/>
              </a:spcBef>
              <a:spcAft>
                <a:spcPts val="0"/>
              </a:spcAft>
              <a:buClr>
                <a:schemeClr val="accent2"/>
              </a:buClr>
              <a:buSzPct val="100000"/>
              <a:buFont typeface="Noto Sans Symbols"/>
              <a:buChar char="❑"/>
              <a:defRPr sz="1350" b="0" i="0" u="none" strike="noStrike" cap="none">
                <a:solidFill>
                  <a:schemeClr val="dk1"/>
                </a:solidFill>
                <a:latin typeface="Questrial"/>
                <a:ea typeface="Questrial"/>
                <a:cs typeface="Questrial"/>
                <a:sym typeface="Questrial"/>
              </a:defRPr>
            </a:lvl4pPr>
            <a:lvl5pPr marL="1542689" marR="0" lvl="4" indent="-94889" algn="l" rtl="0">
              <a:spcBef>
                <a:spcPts val="270"/>
              </a:spcBef>
              <a:spcAft>
                <a:spcPts val="0"/>
              </a:spcAft>
              <a:buClr>
                <a:schemeClr val="accent2"/>
              </a:buClr>
              <a:buSzPct val="100000"/>
              <a:buFont typeface="Noto Sans Symbols"/>
              <a:buChar char="❑"/>
              <a:defRPr sz="1350" b="0" i="0" u="none" strike="noStrike" cap="none">
                <a:solidFill>
                  <a:schemeClr val="dk1"/>
                </a:solidFill>
                <a:latin typeface="Questrial"/>
                <a:ea typeface="Questrial"/>
                <a:cs typeface="Questrial"/>
                <a:sym typeface="Questrial"/>
              </a:defRPr>
            </a:lvl5pPr>
            <a:lvl6pPr marL="1885509" marR="0" lvl="5" indent="-94809" algn="l" rtl="0">
              <a:spcBef>
                <a:spcPts val="270"/>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6pPr>
            <a:lvl7pPr marL="2228330" marR="0" lvl="6" indent="-94730" algn="l" rtl="0">
              <a:spcBef>
                <a:spcPts val="270"/>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7pPr>
            <a:lvl8pPr marL="2571149" marR="0" lvl="7" indent="-94649" algn="l" rtl="0">
              <a:spcBef>
                <a:spcPts val="270"/>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8pPr>
            <a:lvl9pPr marL="2913969" marR="0" lvl="8" indent="-94568" algn="l" rtl="0">
              <a:spcBef>
                <a:spcPts val="270"/>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9pPr>
          </a:lstStyle>
          <a:p>
            <a:pPr lvl="0"/>
            <a:r>
              <a:rPr lang="en-US"/>
              <a:t>Edit Master text styles</a:t>
            </a:r>
          </a:p>
        </p:txBody>
      </p:sp>
    </p:spTree>
    <p:extLst>
      <p:ext uri="{BB962C8B-B14F-4D97-AF65-F5344CB8AC3E}">
        <p14:creationId xmlns:p14="http://schemas.microsoft.com/office/powerpoint/2010/main" val="33467586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image" Target="../media/image2.pn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19" Type="http://schemas.openxmlformats.org/officeDocument/2006/relationships/image" Target="../media/image1.png"/><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4.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5.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2" name="Shape 12"/>
          <p:cNvSpPr txBox="1"/>
          <p:nvPr/>
        </p:nvSpPr>
        <p:spPr>
          <a:xfrm>
            <a:off x="0" y="119349"/>
            <a:ext cx="9144000" cy="369310"/>
          </a:xfrm>
          <a:prstGeom prst="rect">
            <a:avLst/>
          </a:prstGeom>
          <a:noFill/>
          <a:ln>
            <a:noFill/>
          </a:ln>
        </p:spPr>
        <p:txBody>
          <a:bodyPr wrap="square" lIns="68550" tIns="34275" rIns="68550" bIns="34275" anchor="t" anchorCtr="0">
            <a:noAutofit/>
          </a:bodyPr>
          <a:lstStyle/>
          <a:p>
            <a:pPr marL="0" marR="0" lvl="0" indent="0" algn="ctr" rtl="0">
              <a:spcBef>
                <a:spcPts val="0"/>
              </a:spcBef>
              <a:spcAft>
                <a:spcPts val="0"/>
              </a:spcAft>
              <a:buSzPct val="25000"/>
              <a:buNone/>
            </a:pPr>
            <a:r>
              <a:rPr lang="en-US" sz="1200" b="1" i="0" u="none" strike="noStrike" cap="all" spc="0" baseline="0" dirty="0">
                <a:solidFill>
                  <a:srgbClr val="19A89E">
                    <a:alpha val="60000"/>
                  </a:srgbClr>
                </a:solidFill>
                <a:latin typeface="Arial Narrow"/>
                <a:ea typeface="Arial Narrow"/>
                <a:cs typeface="Arial Narrow"/>
                <a:sym typeface="Arial Narrow"/>
              </a:rPr>
              <a:t>Professional Development to Practice</a:t>
            </a:r>
          </a:p>
        </p:txBody>
      </p:sp>
      <p:sp>
        <p:nvSpPr>
          <p:cNvPr id="13" name="Shape 13"/>
          <p:cNvSpPr/>
          <p:nvPr/>
        </p:nvSpPr>
        <p:spPr>
          <a:xfrm>
            <a:off x="0" y="473079"/>
            <a:ext cx="1447800" cy="139699"/>
          </a:xfrm>
          <a:prstGeom prst="rect">
            <a:avLst/>
          </a:prstGeom>
          <a:solidFill>
            <a:srgbClr val="69A9CD"/>
          </a:solidFill>
          <a:ln>
            <a:noFill/>
          </a:ln>
        </p:spPr>
        <p:txBody>
          <a:bodyPr wrap="square" lIns="68550" tIns="34275" rIns="68550" bIns="34275"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4" name="Shape 14"/>
          <p:cNvSpPr/>
          <p:nvPr/>
        </p:nvSpPr>
        <p:spPr>
          <a:xfrm>
            <a:off x="1447801" y="473079"/>
            <a:ext cx="7696199" cy="139699"/>
          </a:xfrm>
          <a:prstGeom prst="rect">
            <a:avLst/>
          </a:prstGeom>
          <a:solidFill>
            <a:srgbClr val="19A89E"/>
          </a:solidFill>
          <a:ln>
            <a:noFill/>
          </a:ln>
        </p:spPr>
        <p:txBody>
          <a:bodyPr wrap="square" lIns="68550" tIns="34275" rIns="68550" bIns="34275" anchor="ctr" anchorCtr="0">
            <a:noAutofit/>
          </a:bodyPr>
          <a:lstStyle/>
          <a:p>
            <a:pPr marL="0" marR="0" lvl="0" indent="0" algn="ctr" rtl="0">
              <a:spcBef>
                <a:spcPts val="0"/>
              </a:spcBef>
              <a:spcAft>
                <a:spcPts val="0"/>
              </a:spcAft>
              <a:buNone/>
            </a:pPr>
            <a:endParaRPr sz="1350" b="0" i="0" u="none" strike="noStrike" cap="none">
              <a:solidFill>
                <a:schemeClr val="lt1"/>
              </a:solidFill>
              <a:latin typeface="Tw Cen MT" panose="020B0602020104020603" pitchFamily="34" charset="0"/>
              <a:ea typeface="Arial"/>
              <a:cs typeface="Arial"/>
              <a:sym typeface="Arial"/>
            </a:endParaRPr>
          </a:p>
        </p:txBody>
      </p:sp>
      <p:cxnSp>
        <p:nvCxnSpPr>
          <p:cNvPr id="16" name="Shape 16"/>
          <p:cNvCxnSpPr/>
          <p:nvPr/>
        </p:nvCxnSpPr>
        <p:spPr>
          <a:xfrm>
            <a:off x="0" y="6449454"/>
            <a:ext cx="9144000" cy="0"/>
          </a:xfrm>
          <a:prstGeom prst="straightConnector1">
            <a:avLst/>
          </a:prstGeom>
          <a:noFill/>
          <a:ln w="38100" cap="flat" cmpd="sng">
            <a:solidFill>
              <a:schemeClr val="accent3"/>
            </a:solidFill>
            <a:prstDash val="solid"/>
            <a:round/>
            <a:headEnd type="none" w="med" len="med"/>
            <a:tailEnd type="none" w="med" len="med"/>
          </a:ln>
        </p:spPr>
      </p:cxnSp>
      <p:pic>
        <p:nvPicPr>
          <p:cNvPr id="2" name="Picture 1"/>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a:off x="502920" y="-11749"/>
            <a:ext cx="1511160" cy="500408"/>
          </a:xfrm>
          <a:prstGeom prst="rect">
            <a:avLst/>
          </a:prstGeom>
        </p:spPr>
      </p:pic>
      <p:sp>
        <p:nvSpPr>
          <p:cNvPr id="3" name="Text Placeholder 2">
            <a:extLst>
              <a:ext uri="{FF2B5EF4-FFF2-40B4-BE49-F238E27FC236}">
                <a16:creationId xmlns:a16="http://schemas.microsoft.com/office/drawing/2014/main" id="{478D393F-7C5D-4904-AF08-F22F0B77495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4"/>
            <a:endParaRPr lang="en-US" dirty="0"/>
          </a:p>
        </p:txBody>
      </p:sp>
      <p:pic>
        <p:nvPicPr>
          <p:cNvPr id="8" name="Picture 7">
            <a:extLst>
              <a:ext uri="{FF2B5EF4-FFF2-40B4-BE49-F238E27FC236}">
                <a16:creationId xmlns:a16="http://schemas.microsoft.com/office/drawing/2014/main" id="{AA18D5B3-B2F8-49E3-A65F-36BA76419C4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929653" y="137199"/>
            <a:ext cx="1056736" cy="320040"/>
          </a:xfrm>
          <a:prstGeom prst="rect">
            <a:avLst/>
          </a:prstGeom>
        </p:spPr>
      </p:pic>
      <p:pic>
        <p:nvPicPr>
          <p:cNvPr id="9" name="Picture 8">
            <a:extLst>
              <a:ext uri="{FF2B5EF4-FFF2-40B4-BE49-F238E27FC236}">
                <a16:creationId xmlns:a16="http://schemas.microsoft.com/office/drawing/2014/main" id="{102C2C21-B2CC-4480-A80D-6198E193A853}"/>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929653" y="137199"/>
            <a:ext cx="1056736" cy="320040"/>
          </a:xfrm>
          <a:prstGeom prst="rect">
            <a:avLst/>
          </a:prstGeom>
        </p:spPr>
      </p:pic>
    </p:spTree>
    <p:extLst>
      <p:ext uri="{BB962C8B-B14F-4D97-AF65-F5344CB8AC3E}">
        <p14:creationId xmlns:p14="http://schemas.microsoft.com/office/powerpoint/2010/main" val="3483479888"/>
      </p:ext>
    </p:extLst>
  </p:cSld>
  <p:clrMap bg1="lt1" tx1="dk1" bg2="dk2" tx2="lt2" accent1="accent1" accent2="accent2" accent3="accent3" accent4="accent4" accent5="accent5" accent6="accent6" hlink="hlink" folHlink="folHlink"/>
  <p:sldLayoutIdLst>
    <p:sldLayoutId id="2147484012" r:id="rId1"/>
    <p:sldLayoutId id="2147484013" r:id="rId2"/>
    <p:sldLayoutId id="2147484014" r:id="rId3"/>
    <p:sldLayoutId id="2147484015" r:id="rId4"/>
    <p:sldLayoutId id="2147484016" r:id="rId5"/>
    <p:sldLayoutId id="2147484017" r:id="rId6"/>
    <p:sldLayoutId id="2147484018" r:id="rId7"/>
    <p:sldLayoutId id="2147484019" r:id="rId8"/>
    <p:sldLayoutId id="2147484020" r:id="rId9"/>
    <p:sldLayoutId id="2147484021" r:id="rId10"/>
    <p:sldLayoutId id="2147484022" r:id="rId11"/>
    <p:sldLayoutId id="2147484023" r:id="rId12"/>
    <p:sldLayoutId id="2147484024" r:id="rId13"/>
    <p:sldLayoutId id="2147484025" r:id="rId14"/>
    <p:sldLayoutId id="2147484026" r:id="rId15"/>
    <p:sldLayoutId id="2147484027" r:id="rId16"/>
  </p:sldLayoutIdLs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050" b="0" i="0" u="none" strike="noStrike" cap="none">
          <a:solidFill>
            <a:schemeClr val="accent2"/>
          </a:solidFill>
          <a:latin typeface="Tw Cen MT" panose="020B0602020104020603" pitchFamily="34" charset="0"/>
          <a:ea typeface="Tw Cen MT" panose="020B0602020104020603" pitchFamily="34" charset="0"/>
          <a:cs typeface="Arial"/>
          <a:sym typeface="Arial"/>
        </a:defRPr>
      </a:lvl1pPr>
    </p:titleStyle>
    <p:bodyStyle>
      <a:defPPr marR="0" lvl="0" algn="l" rtl="0">
        <a:lnSpc>
          <a:spcPct val="100000"/>
        </a:lnSpc>
        <a:spcBef>
          <a:spcPts val="0"/>
        </a:spcBef>
        <a:spcAft>
          <a:spcPts val="0"/>
        </a:spcAft>
      </a:defPPr>
      <a:lvl1pPr marL="457200" marR="0" lvl="0" indent="-365760" algn="l" rtl="0" eaLnBrk="1" hangingPunct="1">
        <a:lnSpc>
          <a:spcPct val="100000"/>
        </a:lnSpc>
        <a:spcBef>
          <a:spcPts val="600"/>
        </a:spcBef>
        <a:spcAft>
          <a:spcPts val="0"/>
        </a:spcAft>
        <a:buClr>
          <a:schemeClr val="accent2"/>
        </a:buClr>
        <a:buFont typeface="Wingdings" panose="05000000000000000000" pitchFamily="2" charset="2"/>
        <a:buChar char="§"/>
        <a:defRPr sz="2400" b="0" i="0" u="none" strike="noStrike" cap="none">
          <a:solidFill>
            <a:srgbClr val="000000"/>
          </a:solidFill>
          <a:latin typeface="Tw Cen MT" panose="020B0602020104020603" pitchFamily="34" charset="0"/>
          <a:ea typeface="Tw Cen MT" panose="020B0602020104020603" pitchFamily="34" charset="0"/>
          <a:cs typeface="Arial"/>
          <a:sym typeface="Arial"/>
        </a:defRPr>
      </a:lvl1pPr>
      <a:lvl2pPr marR="0" lvl="1" algn="l" rtl="0" eaLnBrk="1" hangingPunct="1">
        <a:lnSpc>
          <a:spcPct val="100000"/>
        </a:lnSpc>
        <a:spcBef>
          <a:spcPts val="0"/>
        </a:spcBef>
        <a:spcAft>
          <a:spcPts val="0"/>
        </a:spcAft>
        <a:buNone/>
        <a:defRPr sz="2100" b="0" i="0" u="none" strike="noStrike" cap="none">
          <a:solidFill>
            <a:srgbClr val="000000"/>
          </a:solidFill>
          <a:latin typeface="Tw Cen MT" panose="020B0602020104020603" pitchFamily="34" charset="0"/>
          <a:ea typeface="Tw Cen MT" panose="020B0602020104020603" pitchFamily="34" charset="0"/>
          <a:cs typeface="Arial"/>
          <a:sym typeface="Arial"/>
        </a:defRPr>
      </a:lvl2pPr>
      <a:lvl3pPr marR="0" lvl="2"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900">
                <a:solidFill>
                  <a:schemeClr val="tx1">
                    <a:tint val="75000"/>
                  </a:schemeClr>
                </a:solidFill>
                <a:latin typeface="Tw Cen MT" panose="020B0602020104020603" pitchFamily="34" charset="0"/>
              </a:defRPr>
            </a:lvl1pPr>
          </a:lstStyle>
          <a:p>
            <a:fld id="{BE1869B7-C055-44E0-B080-24414D7344AC}" type="datetimeFigureOut">
              <a:rPr lang="en-US" smtClean="0"/>
              <a:pPr/>
              <a:t>9/1/2022</a:t>
            </a:fld>
            <a:endParaRPr lang="en-US"/>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900">
                <a:solidFill>
                  <a:schemeClr val="tx1">
                    <a:tint val="75000"/>
                  </a:schemeClr>
                </a:solidFill>
                <a:latin typeface="Tw Cen MT" panose="020B0602020104020603" pitchFamily="34" charset="0"/>
              </a:defRPr>
            </a:lvl1pPr>
          </a:lstStyle>
          <a:p>
            <a:endParaRPr lang="en-US"/>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900">
                <a:solidFill>
                  <a:schemeClr val="tx1">
                    <a:tint val="75000"/>
                  </a:schemeClr>
                </a:solidFill>
                <a:latin typeface="Tw Cen MT" panose="020B0602020104020603" pitchFamily="34" charset="0"/>
              </a:defRPr>
            </a:lvl1pPr>
          </a:lstStyle>
          <a:p>
            <a:fld id="{09D75B52-1FC7-486F-96F7-BA8DCC9DDEFC}" type="slidenum">
              <a:rPr lang="en-US" smtClean="0"/>
              <a:pPr/>
              <a:t>‹#›</a:t>
            </a:fld>
            <a:endParaRPr lang="en-US"/>
          </a:p>
        </p:txBody>
      </p:sp>
    </p:spTree>
    <p:extLst>
      <p:ext uri="{BB962C8B-B14F-4D97-AF65-F5344CB8AC3E}">
        <p14:creationId xmlns:p14="http://schemas.microsoft.com/office/powerpoint/2010/main" val="2974474361"/>
      </p:ext>
    </p:extLst>
  </p:cSld>
  <p:clrMap bg1="lt1" tx1="dk1" bg2="lt2" tx2="dk2" accent1="accent1" accent2="accent2" accent3="accent3" accent4="accent4" accent5="accent5" accent6="accent6" hlink="hlink" folHlink="folHlink"/>
  <p:sldLayoutIdLst>
    <p:sldLayoutId id="2147484029" r:id="rId1"/>
    <p:sldLayoutId id="2147484030" r:id="rId2"/>
    <p:sldLayoutId id="2147484031" r:id="rId3"/>
    <p:sldLayoutId id="2147484032" r:id="rId4"/>
    <p:sldLayoutId id="2147484033" r:id="rId5"/>
    <p:sldLayoutId id="2147484034" r:id="rId6"/>
    <p:sldLayoutId id="2147484035" r:id="rId7"/>
    <p:sldLayoutId id="2147484036" r:id="rId8"/>
    <p:sldLayoutId id="2147484037" r:id="rId9"/>
    <p:sldLayoutId id="2147484038" r:id="rId10"/>
    <p:sldLayoutId id="2147484039" r:id="rId11"/>
  </p:sldLayoutIdLst>
  <p:txStyles>
    <p:titleStyle>
      <a:lvl1pPr algn="l" defTabSz="685800" rtl="0" eaLnBrk="1" latinLnBrk="0" hangingPunct="1">
        <a:lnSpc>
          <a:spcPct val="90000"/>
        </a:lnSpc>
        <a:spcBef>
          <a:spcPct val="0"/>
        </a:spcBef>
        <a:buNone/>
        <a:defRPr sz="3300" kern="1200">
          <a:solidFill>
            <a:schemeClr val="tx1"/>
          </a:solidFill>
          <a:latin typeface="Tw Cen MT" panose="020B0602020104020603" pitchFamily="34" charset="0"/>
          <a:ea typeface="+mj-ea"/>
          <a:cs typeface="+mj-cs"/>
        </a:defRPr>
      </a:lvl1pPr>
    </p:titleStyle>
    <p:bodyStyle>
      <a:lvl1pPr marL="171450" indent="-171450" algn="l" defTabSz="685800" rtl="0" eaLnBrk="1" latinLnBrk="0" hangingPunct="1">
        <a:lnSpc>
          <a:spcPct val="90000"/>
        </a:lnSpc>
        <a:spcBef>
          <a:spcPts val="600"/>
        </a:spcBef>
        <a:buFont typeface="Arial" panose="020B0604020202020204" pitchFamily="34" charset="0"/>
        <a:buChar char="•"/>
        <a:defRPr sz="2100" kern="1200">
          <a:solidFill>
            <a:schemeClr val="tx1"/>
          </a:solidFill>
          <a:latin typeface="Tw Cen MT" panose="020B0602020104020603" pitchFamily="34" charset="0"/>
          <a:ea typeface="+mn-ea"/>
          <a:cs typeface="+mn-cs"/>
        </a:defRPr>
      </a:lvl1pPr>
      <a:lvl2pPr marL="514350" indent="-171450" algn="l" defTabSz="685800" rtl="0" eaLnBrk="1" latinLnBrk="0" hangingPunct="1">
        <a:lnSpc>
          <a:spcPct val="90000"/>
        </a:lnSpc>
        <a:spcBef>
          <a:spcPts val="600"/>
        </a:spcBef>
        <a:buFont typeface="Arial" panose="020B0604020202020204" pitchFamily="34" charset="0"/>
        <a:buChar char="•"/>
        <a:defRPr sz="1800" kern="1200">
          <a:solidFill>
            <a:schemeClr val="tx1"/>
          </a:solidFill>
          <a:latin typeface="Tw Cen MT" panose="020B0602020104020603" pitchFamily="34" charset="0"/>
          <a:ea typeface="+mn-ea"/>
          <a:cs typeface="+mn-cs"/>
        </a:defRPr>
      </a:lvl2pPr>
      <a:lvl3pPr marL="857250" indent="-171450" algn="l" defTabSz="685800" rtl="0" eaLnBrk="1" latinLnBrk="0" hangingPunct="1">
        <a:lnSpc>
          <a:spcPct val="90000"/>
        </a:lnSpc>
        <a:spcBef>
          <a:spcPts val="600"/>
        </a:spcBef>
        <a:buFont typeface="Arial" panose="020B0604020202020204" pitchFamily="34" charset="0"/>
        <a:buChar char="•"/>
        <a:defRPr sz="1500" kern="1200">
          <a:solidFill>
            <a:schemeClr val="tx1"/>
          </a:solidFill>
          <a:latin typeface="Tw Cen MT" panose="020B0602020104020603" pitchFamily="34" charset="0"/>
          <a:ea typeface="+mn-ea"/>
          <a:cs typeface="+mn-cs"/>
        </a:defRPr>
      </a:lvl3pPr>
      <a:lvl4pPr marL="1200150" indent="-171450" algn="l" defTabSz="685800" rtl="0" eaLnBrk="1" latinLnBrk="0" hangingPunct="1">
        <a:lnSpc>
          <a:spcPct val="90000"/>
        </a:lnSpc>
        <a:spcBef>
          <a:spcPts val="600"/>
        </a:spcBef>
        <a:buFont typeface="Arial" panose="020B0604020202020204" pitchFamily="34" charset="0"/>
        <a:buChar char="•"/>
        <a:defRPr sz="1350" kern="1200">
          <a:solidFill>
            <a:schemeClr val="tx1"/>
          </a:solidFill>
          <a:latin typeface="Tw Cen MT" panose="020B0602020104020603" pitchFamily="34" charset="0"/>
          <a:ea typeface="+mn-ea"/>
          <a:cs typeface="+mn-cs"/>
        </a:defRPr>
      </a:lvl4pPr>
      <a:lvl5pPr marL="1543050" indent="-171450" algn="l" defTabSz="685800" rtl="0" eaLnBrk="1" latinLnBrk="0" hangingPunct="1">
        <a:lnSpc>
          <a:spcPct val="90000"/>
        </a:lnSpc>
        <a:spcBef>
          <a:spcPts val="600"/>
        </a:spcBef>
        <a:buFont typeface="Arial" panose="020B0604020202020204" pitchFamily="34" charset="0"/>
        <a:buChar char="•"/>
        <a:defRPr sz="1350" kern="1200">
          <a:solidFill>
            <a:schemeClr val="tx1"/>
          </a:solidFill>
          <a:latin typeface="Tw Cen MT" panose="020B0602020104020603"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2" name="Shape 12"/>
          <p:cNvSpPr txBox="1"/>
          <p:nvPr/>
        </p:nvSpPr>
        <p:spPr>
          <a:xfrm>
            <a:off x="0" y="119349"/>
            <a:ext cx="9144000" cy="369310"/>
          </a:xfrm>
          <a:prstGeom prst="rect">
            <a:avLst/>
          </a:prstGeom>
          <a:noFill/>
          <a:ln>
            <a:noFill/>
          </a:ln>
        </p:spPr>
        <p:txBody>
          <a:bodyPr wrap="square" lIns="68550" tIns="34275" rIns="68550" bIns="34275" anchor="t" anchorCtr="0">
            <a:noAutofit/>
          </a:bodyPr>
          <a:lstStyle/>
          <a:p>
            <a:pPr marL="0" marR="0" lvl="0" indent="0" algn="ctr" rtl="0">
              <a:spcBef>
                <a:spcPts val="0"/>
              </a:spcBef>
              <a:spcAft>
                <a:spcPts val="0"/>
              </a:spcAft>
              <a:buSzPct val="25000"/>
              <a:buNone/>
            </a:pPr>
            <a:r>
              <a:rPr lang="en-US" sz="1200" b="1" i="0" u="none" strike="noStrike" cap="all" spc="0" baseline="0" dirty="0">
                <a:solidFill>
                  <a:srgbClr val="19A89E">
                    <a:alpha val="60000"/>
                  </a:srgbClr>
                </a:solidFill>
                <a:latin typeface="Arial Narrow"/>
                <a:ea typeface="Arial Narrow"/>
                <a:cs typeface="Arial Narrow"/>
                <a:sym typeface="Arial Narrow"/>
              </a:rPr>
              <a:t>Professional Development to Practice</a:t>
            </a:r>
          </a:p>
        </p:txBody>
      </p:sp>
      <p:sp>
        <p:nvSpPr>
          <p:cNvPr id="13" name="Shape 13"/>
          <p:cNvSpPr/>
          <p:nvPr/>
        </p:nvSpPr>
        <p:spPr>
          <a:xfrm>
            <a:off x="0" y="473079"/>
            <a:ext cx="1447800" cy="139699"/>
          </a:xfrm>
          <a:prstGeom prst="rect">
            <a:avLst/>
          </a:prstGeom>
          <a:solidFill>
            <a:srgbClr val="69A9CD"/>
          </a:solidFill>
          <a:ln>
            <a:noFill/>
          </a:ln>
        </p:spPr>
        <p:txBody>
          <a:bodyPr wrap="square" lIns="68550" tIns="34275" rIns="68550" bIns="34275"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4" name="Shape 14"/>
          <p:cNvSpPr/>
          <p:nvPr/>
        </p:nvSpPr>
        <p:spPr>
          <a:xfrm>
            <a:off x="1447801" y="473079"/>
            <a:ext cx="7696199" cy="139699"/>
          </a:xfrm>
          <a:prstGeom prst="rect">
            <a:avLst/>
          </a:prstGeom>
          <a:solidFill>
            <a:srgbClr val="19A89E"/>
          </a:solidFill>
          <a:ln>
            <a:noFill/>
          </a:ln>
        </p:spPr>
        <p:txBody>
          <a:bodyPr wrap="square" lIns="68550" tIns="34275" rIns="68550" bIns="34275" anchor="ctr" anchorCtr="0">
            <a:noAutofit/>
          </a:bodyPr>
          <a:lstStyle/>
          <a:p>
            <a:pPr marL="0" marR="0" lvl="0" indent="0" algn="ctr" rtl="0">
              <a:spcBef>
                <a:spcPts val="0"/>
              </a:spcBef>
              <a:spcAft>
                <a:spcPts val="0"/>
              </a:spcAft>
              <a:buNone/>
            </a:pPr>
            <a:endParaRPr sz="1350" b="0" i="0" u="none" strike="noStrike" cap="none">
              <a:solidFill>
                <a:schemeClr val="lt1"/>
              </a:solidFill>
              <a:latin typeface="Tw Cen MT" panose="020B0602020104020603" pitchFamily="34" charset="0"/>
              <a:ea typeface="Arial"/>
              <a:cs typeface="Arial"/>
              <a:sym typeface="Arial"/>
            </a:endParaRPr>
          </a:p>
        </p:txBody>
      </p:sp>
      <p:cxnSp>
        <p:nvCxnSpPr>
          <p:cNvPr id="16" name="Shape 16"/>
          <p:cNvCxnSpPr/>
          <p:nvPr/>
        </p:nvCxnSpPr>
        <p:spPr>
          <a:xfrm>
            <a:off x="0" y="6449454"/>
            <a:ext cx="9144000" cy="0"/>
          </a:xfrm>
          <a:prstGeom prst="straightConnector1">
            <a:avLst/>
          </a:prstGeom>
          <a:noFill/>
          <a:ln w="38100" cap="flat" cmpd="sng">
            <a:solidFill>
              <a:schemeClr val="accent3"/>
            </a:solidFill>
            <a:prstDash val="solid"/>
            <a:round/>
            <a:headEnd type="none" w="med" len="med"/>
            <a:tailEnd type="none" w="med" len="med"/>
          </a:ln>
        </p:spPr>
      </p:cxnSp>
      <p:pic>
        <p:nvPicPr>
          <p:cNvPr id="2" name="Picture 1"/>
          <p:cNvPicPr>
            <a:picLocks noChangeAspect="1"/>
          </p:cNvPicPr>
          <p:nvPr/>
        </p:nvPicPr>
        <p:blipFill>
          <a:blip r:embed="rId19" cstate="hqprint">
            <a:extLst>
              <a:ext uri="{28A0092B-C50C-407E-A947-70E740481C1C}">
                <a14:useLocalDpi xmlns:a14="http://schemas.microsoft.com/office/drawing/2010/main" val="0"/>
              </a:ext>
            </a:extLst>
          </a:blip>
          <a:stretch>
            <a:fillRect/>
          </a:stretch>
        </p:blipFill>
        <p:spPr>
          <a:xfrm>
            <a:off x="502920" y="-11749"/>
            <a:ext cx="1511160" cy="500408"/>
          </a:xfrm>
          <a:prstGeom prst="rect">
            <a:avLst/>
          </a:prstGeom>
        </p:spPr>
      </p:pic>
      <p:sp>
        <p:nvSpPr>
          <p:cNvPr id="3" name="Text Placeholder 2">
            <a:extLst>
              <a:ext uri="{FF2B5EF4-FFF2-40B4-BE49-F238E27FC236}">
                <a16:creationId xmlns:a16="http://schemas.microsoft.com/office/drawing/2014/main" id="{478D393F-7C5D-4904-AF08-F22F0B77495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4"/>
            <a:endParaRPr lang="en-US" dirty="0"/>
          </a:p>
        </p:txBody>
      </p:sp>
      <p:pic>
        <p:nvPicPr>
          <p:cNvPr id="8" name="Picture 7">
            <a:extLst>
              <a:ext uri="{FF2B5EF4-FFF2-40B4-BE49-F238E27FC236}">
                <a16:creationId xmlns:a16="http://schemas.microsoft.com/office/drawing/2014/main" id="{AA18D5B3-B2F8-49E3-A65F-36BA76419C46}"/>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929653" y="137199"/>
            <a:ext cx="1056736" cy="320040"/>
          </a:xfrm>
          <a:prstGeom prst="rect">
            <a:avLst/>
          </a:prstGeom>
        </p:spPr>
      </p:pic>
      <p:pic>
        <p:nvPicPr>
          <p:cNvPr id="9" name="Picture 8">
            <a:extLst>
              <a:ext uri="{FF2B5EF4-FFF2-40B4-BE49-F238E27FC236}">
                <a16:creationId xmlns:a16="http://schemas.microsoft.com/office/drawing/2014/main" id="{102C2C21-B2CC-4480-A80D-6198E193A853}"/>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929653" y="137199"/>
            <a:ext cx="1056736" cy="320040"/>
          </a:xfrm>
          <a:prstGeom prst="rect">
            <a:avLst/>
          </a:prstGeom>
        </p:spPr>
      </p:pic>
    </p:spTree>
    <p:extLst>
      <p:ext uri="{BB962C8B-B14F-4D97-AF65-F5344CB8AC3E}">
        <p14:creationId xmlns:p14="http://schemas.microsoft.com/office/powerpoint/2010/main" val="863878122"/>
      </p:ext>
    </p:extLst>
  </p:cSld>
  <p:clrMap bg1="lt1" tx1="dk1" bg2="dk2" tx2="lt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 id="2147484052" r:id="rId12"/>
    <p:sldLayoutId id="2147484053" r:id="rId13"/>
    <p:sldLayoutId id="2147484054" r:id="rId14"/>
    <p:sldLayoutId id="2147484055" r:id="rId15"/>
    <p:sldLayoutId id="2147484056" r:id="rId16"/>
    <p:sldLayoutId id="2147484057" r:id="rId17"/>
  </p:sldLayoutIdLs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050" b="0" i="0" u="none" strike="noStrike" cap="none">
          <a:solidFill>
            <a:schemeClr val="accent2"/>
          </a:solidFill>
          <a:latin typeface="Tw Cen MT" panose="020B0602020104020603" pitchFamily="34" charset="0"/>
          <a:ea typeface="Tw Cen MT" panose="020B0602020104020603" pitchFamily="34" charset="0"/>
          <a:cs typeface="Arial"/>
          <a:sym typeface="Arial"/>
        </a:defRPr>
      </a:lvl1pPr>
    </p:titleStyle>
    <p:bodyStyle>
      <a:defPPr marR="0" lvl="0" algn="l" rtl="0">
        <a:lnSpc>
          <a:spcPct val="100000"/>
        </a:lnSpc>
        <a:spcBef>
          <a:spcPts val="0"/>
        </a:spcBef>
        <a:spcAft>
          <a:spcPts val="0"/>
        </a:spcAft>
      </a:defPPr>
      <a:lvl1pPr marL="457200" marR="0" lvl="0" indent="-365760" algn="l" rtl="0" eaLnBrk="1" hangingPunct="1">
        <a:lnSpc>
          <a:spcPct val="100000"/>
        </a:lnSpc>
        <a:spcBef>
          <a:spcPts val="600"/>
        </a:spcBef>
        <a:spcAft>
          <a:spcPts val="0"/>
        </a:spcAft>
        <a:buClr>
          <a:schemeClr val="accent2"/>
        </a:buClr>
        <a:buFont typeface="Wingdings" panose="05000000000000000000" pitchFamily="2" charset="2"/>
        <a:buChar char="§"/>
        <a:defRPr sz="2400" b="0" i="0" u="none" strike="noStrike" cap="none">
          <a:solidFill>
            <a:srgbClr val="000000"/>
          </a:solidFill>
          <a:latin typeface="Tw Cen MT" panose="020B0602020104020603" pitchFamily="34" charset="0"/>
          <a:ea typeface="Tw Cen MT" panose="020B0602020104020603" pitchFamily="34" charset="0"/>
          <a:cs typeface="Arial"/>
          <a:sym typeface="Arial"/>
        </a:defRPr>
      </a:lvl1pPr>
      <a:lvl2pPr marR="0" lvl="1" algn="l" rtl="0" eaLnBrk="1" hangingPunct="1">
        <a:lnSpc>
          <a:spcPct val="100000"/>
        </a:lnSpc>
        <a:spcBef>
          <a:spcPts val="0"/>
        </a:spcBef>
        <a:spcAft>
          <a:spcPts val="0"/>
        </a:spcAft>
        <a:buNone/>
        <a:defRPr sz="2100" b="0" i="0" u="none" strike="noStrike" cap="none">
          <a:solidFill>
            <a:srgbClr val="000000"/>
          </a:solidFill>
          <a:latin typeface="Tw Cen MT" panose="020B0602020104020603" pitchFamily="34" charset="0"/>
          <a:ea typeface="Tw Cen MT" panose="020B0602020104020603" pitchFamily="34" charset="0"/>
          <a:cs typeface="Arial"/>
          <a:sym typeface="Arial"/>
        </a:defRPr>
      </a:lvl2pPr>
      <a:lvl3pPr marR="0" lvl="2"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900">
                <a:solidFill>
                  <a:schemeClr val="tx1">
                    <a:tint val="75000"/>
                  </a:schemeClr>
                </a:solidFill>
                <a:latin typeface="Tw Cen MT" panose="020B0602020104020603" pitchFamily="34" charset="0"/>
              </a:defRPr>
            </a:lvl1pPr>
          </a:lstStyle>
          <a:p>
            <a:fld id="{BE1869B7-C055-44E0-B080-24414D7344AC}" type="datetimeFigureOut">
              <a:rPr lang="en-US" smtClean="0"/>
              <a:pPr/>
              <a:t>9/1/2022</a:t>
            </a:fld>
            <a:endParaRPr lang="en-US"/>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900">
                <a:solidFill>
                  <a:schemeClr val="tx1">
                    <a:tint val="75000"/>
                  </a:schemeClr>
                </a:solidFill>
                <a:latin typeface="Tw Cen MT" panose="020B0602020104020603" pitchFamily="34" charset="0"/>
              </a:defRPr>
            </a:lvl1pPr>
          </a:lstStyle>
          <a:p>
            <a:endParaRPr lang="en-US"/>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900">
                <a:solidFill>
                  <a:schemeClr val="tx1">
                    <a:tint val="75000"/>
                  </a:schemeClr>
                </a:solidFill>
                <a:latin typeface="Tw Cen MT" panose="020B0602020104020603" pitchFamily="34" charset="0"/>
              </a:defRPr>
            </a:lvl1pPr>
          </a:lstStyle>
          <a:p>
            <a:fld id="{09D75B52-1FC7-486F-96F7-BA8DCC9DDEFC}" type="slidenum">
              <a:rPr lang="en-US" smtClean="0"/>
              <a:pPr/>
              <a:t>‹#›</a:t>
            </a:fld>
            <a:endParaRPr lang="en-US"/>
          </a:p>
        </p:txBody>
      </p:sp>
    </p:spTree>
    <p:extLst>
      <p:ext uri="{BB962C8B-B14F-4D97-AF65-F5344CB8AC3E}">
        <p14:creationId xmlns:p14="http://schemas.microsoft.com/office/powerpoint/2010/main" val="4153184087"/>
      </p:ext>
    </p:extLst>
  </p:cSld>
  <p:clrMap bg1="lt1" tx1="dk1" bg2="lt2" tx2="dk2" accent1="accent1" accent2="accent2" accent3="accent3" accent4="accent4" accent5="accent5" accent6="accent6" hlink="hlink" folHlink="folHlink"/>
  <p:sldLayoutIdLst>
    <p:sldLayoutId id="2147484059" r:id="rId1"/>
    <p:sldLayoutId id="2147484060" r:id="rId2"/>
    <p:sldLayoutId id="2147484061" r:id="rId3"/>
    <p:sldLayoutId id="2147484062" r:id="rId4"/>
    <p:sldLayoutId id="2147484063" r:id="rId5"/>
    <p:sldLayoutId id="2147484064" r:id="rId6"/>
    <p:sldLayoutId id="2147484065" r:id="rId7"/>
    <p:sldLayoutId id="2147484066" r:id="rId8"/>
    <p:sldLayoutId id="2147484067" r:id="rId9"/>
    <p:sldLayoutId id="2147484068" r:id="rId10"/>
    <p:sldLayoutId id="2147484069" r:id="rId11"/>
  </p:sldLayoutIdLst>
  <p:txStyles>
    <p:titleStyle>
      <a:lvl1pPr algn="l" defTabSz="685800" rtl="0" eaLnBrk="1" latinLnBrk="0" hangingPunct="1">
        <a:lnSpc>
          <a:spcPct val="90000"/>
        </a:lnSpc>
        <a:spcBef>
          <a:spcPct val="0"/>
        </a:spcBef>
        <a:buNone/>
        <a:defRPr sz="3300" kern="1200">
          <a:solidFill>
            <a:schemeClr val="tx1"/>
          </a:solidFill>
          <a:latin typeface="Tw Cen MT" panose="020B0602020104020603" pitchFamily="34" charset="0"/>
          <a:ea typeface="+mj-ea"/>
          <a:cs typeface="+mj-cs"/>
        </a:defRPr>
      </a:lvl1pPr>
    </p:titleStyle>
    <p:bodyStyle>
      <a:lvl1pPr marL="171450" indent="-171450" algn="l" defTabSz="685800" rtl="0" eaLnBrk="1" latinLnBrk="0" hangingPunct="1">
        <a:lnSpc>
          <a:spcPct val="90000"/>
        </a:lnSpc>
        <a:spcBef>
          <a:spcPts val="600"/>
        </a:spcBef>
        <a:buFont typeface="Arial" panose="020B0604020202020204" pitchFamily="34" charset="0"/>
        <a:buChar char="•"/>
        <a:defRPr sz="2100" kern="1200">
          <a:solidFill>
            <a:schemeClr val="tx1"/>
          </a:solidFill>
          <a:latin typeface="Tw Cen MT" panose="020B0602020104020603" pitchFamily="34" charset="0"/>
          <a:ea typeface="+mn-ea"/>
          <a:cs typeface="+mn-cs"/>
        </a:defRPr>
      </a:lvl1pPr>
      <a:lvl2pPr marL="514350" indent="-171450" algn="l" defTabSz="685800" rtl="0" eaLnBrk="1" latinLnBrk="0" hangingPunct="1">
        <a:lnSpc>
          <a:spcPct val="90000"/>
        </a:lnSpc>
        <a:spcBef>
          <a:spcPts val="600"/>
        </a:spcBef>
        <a:buFont typeface="Arial" panose="020B0604020202020204" pitchFamily="34" charset="0"/>
        <a:buChar char="•"/>
        <a:defRPr sz="1800" kern="1200">
          <a:solidFill>
            <a:schemeClr val="tx1"/>
          </a:solidFill>
          <a:latin typeface="Tw Cen MT" panose="020B0602020104020603" pitchFamily="34" charset="0"/>
          <a:ea typeface="+mn-ea"/>
          <a:cs typeface="+mn-cs"/>
        </a:defRPr>
      </a:lvl2pPr>
      <a:lvl3pPr marL="857250" indent="-171450" algn="l" defTabSz="685800" rtl="0" eaLnBrk="1" latinLnBrk="0" hangingPunct="1">
        <a:lnSpc>
          <a:spcPct val="90000"/>
        </a:lnSpc>
        <a:spcBef>
          <a:spcPts val="600"/>
        </a:spcBef>
        <a:buFont typeface="Arial" panose="020B0604020202020204" pitchFamily="34" charset="0"/>
        <a:buChar char="•"/>
        <a:defRPr sz="1500" kern="1200">
          <a:solidFill>
            <a:schemeClr val="tx1"/>
          </a:solidFill>
          <a:latin typeface="Tw Cen MT" panose="020B0602020104020603" pitchFamily="34" charset="0"/>
          <a:ea typeface="+mn-ea"/>
          <a:cs typeface="+mn-cs"/>
        </a:defRPr>
      </a:lvl3pPr>
      <a:lvl4pPr marL="1200150" indent="-171450" algn="l" defTabSz="685800" rtl="0" eaLnBrk="1" latinLnBrk="0" hangingPunct="1">
        <a:lnSpc>
          <a:spcPct val="90000"/>
        </a:lnSpc>
        <a:spcBef>
          <a:spcPts val="600"/>
        </a:spcBef>
        <a:buFont typeface="Arial" panose="020B0604020202020204" pitchFamily="34" charset="0"/>
        <a:buChar char="•"/>
        <a:defRPr sz="1350" kern="1200">
          <a:solidFill>
            <a:schemeClr val="tx1"/>
          </a:solidFill>
          <a:latin typeface="Tw Cen MT" panose="020B0602020104020603" pitchFamily="34" charset="0"/>
          <a:ea typeface="+mn-ea"/>
          <a:cs typeface="+mn-cs"/>
        </a:defRPr>
      </a:lvl4pPr>
      <a:lvl5pPr marL="1543050" indent="-171450" algn="l" defTabSz="685800" rtl="0" eaLnBrk="1" latinLnBrk="0" hangingPunct="1">
        <a:lnSpc>
          <a:spcPct val="90000"/>
        </a:lnSpc>
        <a:spcBef>
          <a:spcPts val="600"/>
        </a:spcBef>
        <a:buFont typeface="Arial" panose="020B0604020202020204" pitchFamily="34" charset="0"/>
        <a:buChar char="•"/>
        <a:defRPr sz="1350" kern="1200">
          <a:solidFill>
            <a:schemeClr val="tx1"/>
          </a:solidFill>
          <a:latin typeface="Tw Cen MT" panose="020B0602020104020603"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900">
                <a:solidFill>
                  <a:schemeClr val="tx1">
                    <a:tint val="75000"/>
                  </a:schemeClr>
                </a:solidFill>
                <a:latin typeface="Tw Cen MT" panose="020B0602020104020603" pitchFamily="34" charset="0"/>
              </a:defRPr>
            </a:lvl1pPr>
          </a:lstStyle>
          <a:p>
            <a:fld id="{BE1869B7-C055-44E0-B080-24414D7344AC}" type="datetimeFigureOut">
              <a:rPr lang="en-US" smtClean="0"/>
              <a:pPr/>
              <a:t>9/1/2022</a:t>
            </a:fld>
            <a:endParaRPr lang="en-US"/>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900">
                <a:solidFill>
                  <a:schemeClr val="tx1">
                    <a:tint val="75000"/>
                  </a:schemeClr>
                </a:solidFill>
                <a:latin typeface="Tw Cen MT" panose="020B0602020104020603" pitchFamily="34" charset="0"/>
              </a:defRPr>
            </a:lvl1pPr>
          </a:lstStyle>
          <a:p>
            <a:endParaRPr lang="en-US"/>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900">
                <a:solidFill>
                  <a:schemeClr val="tx1">
                    <a:tint val="75000"/>
                  </a:schemeClr>
                </a:solidFill>
                <a:latin typeface="Tw Cen MT" panose="020B0602020104020603" pitchFamily="34" charset="0"/>
              </a:defRPr>
            </a:lvl1pPr>
          </a:lstStyle>
          <a:p>
            <a:fld id="{09D75B52-1FC7-486F-96F7-BA8DCC9DDEFC}" type="slidenum">
              <a:rPr lang="en-US" smtClean="0"/>
              <a:pPr/>
              <a:t>‹#›</a:t>
            </a:fld>
            <a:endParaRPr lang="en-US"/>
          </a:p>
        </p:txBody>
      </p:sp>
    </p:spTree>
    <p:extLst>
      <p:ext uri="{BB962C8B-B14F-4D97-AF65-F5344CB8AC3E}">
        <p14:creationId xmlns:p14="http://schemas.microsoft.com/office/powerpoint/2010/main" val="1826202737"/>
      </p:ext>
    </p:extLst>
  </p:cSld>
  <p:clrMap bg1="lt1" tx1="dk1" bg2="lt2" tx2="dk2" accent1="accent1" accent2="accent2" accent3="accent3" accent4="accent4" accent5="accent5" accent6="accent6" hlink="hlink" folHlink="folHlink"/>
  <p:sldLayoutIdLst>
    <p:sldLayoutId id="2147484071" r:id="rId1"/>
    <p:sldLayoutId id="2147484072" r:id="rId2"/>
    <p:sldLayoutId id="2147484073" r:id="rId3"/>
    <p:sldLayoutId id="2147484074" r:id="rId4"/>
    <p:sldLayoutId id="2147484075" r:id="rId5"/>
    <p:sldLayoutId id="2147484076" r:id="rId6"/>
    <p:sldLayoutId id="2147484077" r:id="rId7"/>
    <p:sldLayoutId id="2147484078" r:id="rId8"/>
    <p:sldLayoutId id="2147484079" r:id="rId9"/>
    <p:sldLayoutId id="2147484080" r:id="rId10"/>
    <p:sldLayoutId id="2147484081" r:id="rId11"/>
  </p:sldLayoutIdLst>
  <p:txStyles>
    <p:titleStyle>
      <a:lvl1pPr algn="l" defTabSz="685800" rtl="0" eaLnBrk="1" latinLnBrk="0" hangingPunct="1">
        <a:lnSpc>
          <a:spcPct val="90000"/>
        </a:lnSpc>
        <a:spcBef>
          <a:spcPct val="0"/>
        </a:spcBef>
        <a:buNone/>
        <a:defRPr sz="3300" kern="1200">
          <a:solidFill>
            <a:schemeClr val="tx1"/>
          </a:solidFill>
          <a:latin typeface="Tw Cen MT" panose="020B0602020104020603" pitchFamily="34" charset="0"/>
          <a:ea typeface="+mj-ea"/>
          <a:cs typeface="+mj-cs"/>
        </a:defRPr>
      </a:lvl1pPr>
    </p:titleStyle>
    <p:bodyStyle>
      <a:lvl1pPr marL="171450" indent="-171450" algn="l" defTabSz="685800" rtl="0" eaLnBrk="1" latinLnBrk="0" hangingPunct="1">
        <a:lnSpc>
          <a:spcPct val="90000"/>
        </a:lnSpc>
        <a:spcBef>
          <a:spcPts val="600"/>
        </a:spcBef>
        <a:buFont typeface="Arial" panose="020B0604020202020204" pitchFamily="34" charset="0"/>
        <a:buChar char="•"/>
        <a:defRPr sz="2100" kern="1200">
          <a:solidFill>
            <a:schemeClr val="tx1"/>
          </a:solidFill>
          <a:latin typeface="Tw Cen MT" panose="020B0602020104020603" pitchFamily="34" charset="0"/>
          <a:ea typeface="+mn-ea"/>
          <a:cs typeface="+mn-cs"/>
        </a:defRPr>
      </a:lvl1pPr>
      <a:lvl2pPr marL="514350" indent="-171450" algn="l" defTabSz="685800" rtl="0" eaLnBrk="1" latinLnBrk="0" hangingPunct="1">
        <a:lnSpc>
          <a:spcPct val="90000"/>
        </a:lnSpc>
        <a:spcBef>
          <a:spcPts val="600"/>
        </a:spcBef>
        <a:buFont typeface="Arial" panose="020B0604020202020204" pitchFamily="34" charset="0"/>
        <a:buChar char="•"/>
        <a:defRPr sz="1800" kern="1200">
          <a:solidFill>
            <a:schemeClr val="tx1"/>
          </a:solidFill>
          <a:latin typeface="Tw Cen MT" panose="020B0602020104020603" pitchFamily="34" charset="0"/>
          <a:ea typeface="+mn-ea"/>
          <a:cs typeface="+mn-cs"/>
        </a:defRPr>
      </a:lvl2pPr>
      <a:lvl3pPr marL="857250" indent="-171450" algn="l" defTabSz="685800" rtl="0" eaLnBrk="1" latinLnBrk="0" hangingPunct="1">
        <a:lnSpc>
          <a:spcPct val="90000"/>
        </a:lnSpc>
        <a:spcBef>
          <a:spcPts val="600"/>
        </a:spcBef>
        <a:buFont typeface="Arial" panose="020B0604020202020204" pitchFamily="34" charset="0"/>
        <a:buChar char="•"/>
        <a:defRPr sz="1500" kern="1200">
          <a:solidFill>
            <a:schemeClr val="tx1"/>
          </a:solidFill>
          <a:latin typeface="Tw Cen MT" panose="020B0602020104020603" pitchFamily="34" charset="0"/>
          <a:ea typeface="+mn-ea"/>
          <a:cs typeface="+mn-cs"/>
        </a:defRPr>
      </a:lvl3pPr>
      <a:lvl4pPr marL="1200150" indent="-171450" algn="l" defTabSz="685800" rtl="0" eaLnBrk="1" latinLnBrk="0" hangingPunct="1">
        <a:lnSpc>
          <a:spcPct val="90000"/>
        </a:lnSpc>
        <a:spcBef>
          <a:spcPts val="600"/>
        </a:spcBef>
        <a:buFont typeface="Arial" panose="020B0604020202020204" pitchFamily="34" charset="0"/>
        <a:buChar char="•"/>
        <a:defRPr sz="1350" kern="1200">
          <a:solidFill>
            <a:schemeClr val="tx1"/>
          </a:solidFill>
          <a:latin typeface="Tw Cen MT" panose="020B0602020104020603" pitchFamily="34" charset="0"/>
          <a:ea typeface="+mn-ea"/>
          <a:cs typeface="+mn-cs"/>
        </a:defRPr>
      </a:lvl4pPr>
      <a:lvl5pPr marL="1543050" indent="-171450" algn="l" defTabSz="685800" rtl="0" eaLnBrk="1" latinLnBrk="0" hangingPunct="1">
        <a:lnSpc>
          <a:spcPct val="90000"/>
        </a:lnSpc>
        <a:spcBef>
          <a:spcPts val="600"/>
        </a:spcBef>
        <a:buFont typeface="Arial" panose="020B0604020202020204" pitchFamily="34" charset="0"/>
        <a:buChar char="•"/>
        <a:defRPr sz="1350" kern="1200">
          <a:solidFill>
            <a:schemeClr val="tx1"/>
          </a:solidFill>
          <a:latin typeface="Tw Cen MT" panose="020B0602020104020603"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png"/><Relationship Id="rId7"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video" Target="https://www.youtube.com/embed/YVWRJ-nBwcU" TargetMode="External"/><Relationship Id="rId5" Type="http://schemas.openxmlformats.org/officeDocument/2006/relationships/image" Target="../media/image13.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hyperlink" Target="https://youtu.be/YVWRJ-nBwcU" TargetMode="External"/><Relationship Id="rId7"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hyperlink" Target="https://files.eric.ed.gov/fulltext/ED499254.pdf"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hyperlink" Target="https://www.ncte.org/library/NCTEFiles/Resources/Journals/VM/0132-dec05/VM0132Middle.pdf"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hyperlink" Target="https://storycorps.org/listen/al-siedlecki-and-lee-buono/" TargetMode="Externa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48.xml"/></Relationships>
</file>

<file path=ppt/slides/_rels/slide5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5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5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hyperlink" Target="https://youtu.be/bqytnV3xHvE" TargetMode="External"/><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36.jpg"/></Relationships>
</file>

<file path=ppt/slides/_rels/slide5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6.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5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6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9.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xml"/><Relationship Id="rId1" Type="http://schemas.openxmlformats.org/officeDocument/2006/relationships/video" Target="https://www.youtube.com/embed/YVWRJ-nBwcU" TargetMode="External"/><Relationship Id="rId5" Type="http://schemas.openxmlformats.org/officeDocument/2006/relationships/image" Target="../media/image13.png"/><Relationship Id="rId4" Type="http://schemas.openxmlformats.org/officeDocument/2006/relationships/image" Target="../media/image18.png"/></Relationships>
</file>

<file path=ppt/slides/_rels/slide64.xml.rels><?xml version="1.0" encoding="UTF-8" standalone="yes"?>
<Relationships xmlns="http://schemas.openxmlformats.org/package/2006/relationships"><Relationship Id="rId3" Type="http://schemas.openxmlformats.org/officeDocument/2006/relationships/hyperlink" Target="https://youtu.be/YVWRJ-nBwcU" TargetMode="External"/><Relationship Id="rId7" Type="http://schemas.openxmlformats.org/officeDocument/2006/relationships/image" Target="../media/image13.png"/><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4.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66.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0.png"/></Relationships>
</file>

<file path=ppt/slides/_rels/slide69.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67.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8.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0.png"/></Relationships>
</file>

<file path=ppt/slides/_rels/slide7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72.xml.rels><?xml version="1.0" encoding="UTF-8" standalone="yes"?>
<Relationships xmlns="http://schemas.openxmlformats.org/package/2006/relationships"><Relationship Id="rId3" Type="http://schemas.openxmlformats.org/officeDocument/2006/relationships/hyperlink" Target="https://journals.sagepub.com/doi/pdf/10.1177/2332858417743927" TargetMode="External"/><Relationship Id="rId2" Type="http://schemas.openxmlformats.org/officeDocument/2006/relationships/notesSlide" Target="../notesSlides/notesSlide70.xml"/><Relationship Id="rId1" Type="http://schemas.openxmlformats.org/officeDocument/2006/relationships/slideLayout" Target="../slideLayouts/slideLayout1.xml"/><Relationship Id="rId5" Type="http://schemas.openxmlformats.org/officeDocument/2006/relationships/hyperlink" Target="https://files.eric.ed.gov/fulltext/EJ960944.pdf" TargetMode="External"/><Relationship Id="rId4" Type="http://schemas.openxmlformats.org/officeDocument/2006/relationships/hyperlink" Target="https://files.eric.ed.gov/fulltext/ED499254.pdf" TargetMode="External"/></Relationships>
</file>

<file path=ppt/slides/_rels/slide73.xml.rels><?xml version="1.0" encoding="UTF-8" standalone="yes"?>
<Relationships xmlns="http://schemas.openxmlformats.org/package/2006/relationships"><Relationship Id="rId2" Type="http://schemas.openxmlformats.org/officeDocument/2006/relationships/hyperlink" Target="http://blogs.edweek.org/edweek/finding_common_ground/2017/03/why_cant_teachers_make_decisions_on_their_own.html" TargetMode="Externa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hyperlink" Target="https://cft.vanderbilt.edu/wp-content/uploads/sites/59/vol15no7_self_efficacy.htm" TargetMode="External"/><Relationship Id="rId2" Type="http://schemas.openxmlformats.org/officeDocument/2006/relationships/hyperlink" Target="https://www.ncte.org/library/NCTEFiles/Resources/Journals/VM/0132-dec05/VM0132Middle.pdf" TargetMode="External"/><Relationship Id="rId1" Type="http://schemas.openxmlformats.org/officeDocument/2006/relationships/slideLayout" Target="../slideLayouts/slideLayout1.xml"/><Relationship Id="rId4" Type="http://schemas.openxmlformats.org/officeDocument/2006/relationships/hyperlink" Target="http://www.doe.mass.edu/edeval/leadership/BuildingSchoolCulture.pdf" TargetMode="External"/></Relationships>
</file>

<file path=ppt/slides/_rels/slide75.xml.rels><?xml version="1.0" encoding="UTF-8" standalone="yes"?>
<Relationships xmlns="http://schemas.openxmlformats.org/package/2006/relationships"><Relationship Id="rId2" Type="http://schemas.openxmlformats.org/officeDocument/2006/relationships/hyperlink" Target="http://www.ascd.org/publications/books/105151/chapters/The-Dimensions-of-Leadership.aspx" TargetMode="Externa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3DD8B1-57C5-4D25-AEEE-70DC0AE6A320}"/>
              </a:ext>
            </a:extLst>
          </p:cNvPr>
          <p:cNvSpPr>
            <a:spLocks noGrp="1"/>
          </p:cNvSpPr>
          <p:nvPr>
            <p:ph type="title"/>
          </p:nvPr>
        </p:nvSpPr>
        <p:spPr/>
        <p:txBody>
          <a:bodyPr/>
          <a:lstStyle/>
          <a:p>
            <a:r>
              <a:rPr lang="en-US" dirty="0"/>
              <a:t>Hidden Slide #1</a:t>
            </a:r>
          </a:p>
        </p:txBody>
      </p:sp>
      <p:sp>
        <p:nvSpPr>
          <p:cNvPr id="2" name="Text Placeholder 1">
            <a:extLst>
              <a:ext uri="{FF2B5EF4-FFF2-40B4-BE49-F238E27FC236}">
                <a16:creationId xmlns:a16="http://schemas.microsoft.com/office/drawing/2014/main" id="{7A9DF4CA-C7E6-414B-8C59-49AA5FECB0CB}"/>
              </a:ext>
            </a:extLst>
          </p:cNvPr>
          <p:cNvSpPr>
            <a:spLocks noGrp="1"/>
          </p:cNvSpPr>
          <p:nvPr>
            <p:ph type="body" idx="1"/>
          </p:nvPr>
        </p:nvSpPr>
        <p:spPr/>
        <p:txBody>
          <a:bodyPr>
            <a:noAutofit/>
          </a:bodyPr>
          <a:lstStyle/>
          <a:p>
            <a:pPr marL="0" indent="0">
              <a:buNone/>
            </a:pPr>
            <a:r>
              <a:rPr lang="en-US" sz="2000" dirty="0"/>
              <a:t>The CTE Module was designed to be used in the following manner.</a:t>
            </a:r>
          </a:p>
          <a:p>
            <a:pPr marL="457200" indent="-365760">
              <a:spcBef>
                <a:spcPts val="600"/>
              </a:spcBef>
              <a:buFont typeface="+mj-lt"/>
              <a:buAutoNum type="arabicPeriod"/>
            </a:pPr>
            <a:r>
              <a:rPr lang="en-US" sz="2000" dirty="0"/>
              <a:t>The audience for this Module is Leadership Teams, including district and building leaders. This Module is not meant for whole staff presentations.</a:t>
            </a:r>
          </a:p>
          <a:p>
            <a:pPr marL="457200" indent="-365760">
              <a:spcBef>
                <a:spcPts val="600"/>
              </a:spcBef>
              <a:buFont typeface="+mj-lt"/>
              <a:buAutoNum type="arabicPeriod"/>
            </a:pPr>
            <a:r>
              <a:rPr lang="en-US" sz="2000" dirty="0"/>
              <a:t>Participants complete the Base Module, </a:t>
            </a:r>
            <a:r>
              <a:rPr lang="en-US" sz="2000" i="1" dirty="0"/>
              <a:t>Collective Teacher Efficacy: An Introduction to Developing CTE in Schools.</a:t>
            </a:r>
          </a:p>
          <a:p>
            <a:pPr marL="457200" indent="-365760">
              <a:spcBef>
                <a:spcPts val="600"/>
              </a:spcBef>
              <a:buFont typeface="+mj-lt"/>
              <a:buAutoNum type="arabicPeriod"/>
            </a:pPr>
            <a:r>
              <a:rPr lang="en-US" sz="2000" dirty="0"/>
              <a:t>Following this training, participants should complete the </a:t>
            </a:r>
            <a:r>
              <a:rPr lang="en-US" sz="2000" i="1" dirty="0"/>
              <a:t>Flow Chart </a:t>
            </a:r>
            <a:r>
              <a:rPr lang="en-US" sz="2000" dirty="0"/>
              <a:t>or the </a:t>
            </a:r>
            <a:r>
              <a:rPr lang="en-US" sz="2000" i="1" dirty="0"/>
              <a:t>CTE Planning Reflection Questions</a:t>
            </a:r>
            <a:r>
              <a:rPr lang="en-US" sz="2000" dirty="0"/>
              <a:t> document to determine next steps.</a:t>
            </a:r>
          </a:p>
          <a:p>
            <a:pPr marL="457200" indent="-365760">
              <a:spcBef>
                <a:spcPts val="600"/>
              </a:spcBef>
              <a:buFont typeface="+mj-lt"/>
              <a:buAutoNum type="arabicPeriod"/>
            </a:pPr>
            <a:r>
              <a:rPr lang="en-US" sz="2000" dirty="0"/>
              <a:t>There are four Focus Modules. Teams are not required to complete all four Focus Modules. Instead, participants will complete only those Focus Modules that fit the needs of their school. Both the </a:t>
            </a:r>
            <a:r>
              <a:rPr lang="en-US" sz="2000" i="1" dirty="0"/>
              <a:t>Flow Chart </a:t>
            </a:r>
            <a:r>
              <a:rPr lang="en-US" sz="2000" dirty="0"/>
              <a:t>and </a:t>
            </a:r>
            <a:r>
              <a:rPr lang="en-US" sz="2000" i="1" dirty="0"/>
              <a:t>CTE Planning Reflection Questions </a:t>
            </a:r>
            <a:r>
              <a:rPr lang="en-US" sz="2000" dirty="0"/>
              <a:t>document were designed to direct a group to a starting Focus Module.</a:t>
            </a:r>
          </a:p>
        </p:txBody>
      </p:sp>
    </p:spTree>
    <p:extLst>
      <p:ext uri="{BB962C8B-B14F-4D97-AF65-F5344CB8AC3E}">
        <p14:creationId xmlns:p14="http://schemas.microsoft.com/office/powerpoint/2010/main" val="20256944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Title"/>
          <p:cNvSpPr txBox="1">
            <a:spLocks noGrp="1"/>
          </p:cNvSpPr>
          <p:nvPr>
            <p:ph type="ctrTitle"/>
          </p:nvPr>
        </p:nvSpPr>
        <p:spPr>
          <a:xfrm>
            <a:off x="1314450" y="604912"/>
            <a:ext cx="6515100" cy="2363372"/>
          </a:xfrm>
          <a:prstGeom prst="rect">
            <a:avLst/>
          </a:prstGeom>
          <a:noFill/>
          <a:ln>
            <a:noFill/>
          </a:ln>
        </p:spPr>
        <p:txBody>
          <a:bodyPr wrap="square" lIns="68550" tIns="34275" rIns="68550" bIns="34275" anchor="ctr" anchorCtr="0">
            <a:noAutofit/>
          </a:bodyPr>
          <a:lstStyle/>
          <a:p>
            <a:pPr lvl="0">
              <a:buSzPct val="25000"/>
            </a:pPr>
            <a:r>
              <a:rPr lang="en-US" sz="4000" dirty="0"/>
              <a:t>Acknowledgements</a:t>
            </a:r>
            <a:br>
              <a:rPr lang="en-US" sz="1200" dirty="0">
                <a:ea typeface="Calibri"/>
                <a:cs typeface="Calibri"/>
                <a:sym typeface="Calibri"/>
              </a:rPr>
            </a:br>
            <a:r>
              <a:rPr lang="en-US" sz="1600" dirty="0">
                <a:ea typeface="Calibri"/>
                <a:cs typeface="Calibri"/>
                <a:sym typeface="Calibri"/>
              </a:rPr>
              <a:t>Special thanks to all contributors to the development and </a:t>
            </a:r>
            <a:br>
              <a:rPr lang="en-US" sz="1600" dirty="0">
                <a:ea typeface="Calibri"/>
                <a:cs typeface="Calibri"/>
                <a:sym typeface="Calibri"/>
              </a:rPr>
            </a:br>
            <a:r>
              <a:rPr lang="en-US" sz="1600" dirty="0">
                <a:ea typeface="Calibri"/>
                <a:cs typeface="Calibri"/>
                <a:sym typeface="Calibri"/>
              </a:rPr>
              <a:t>revision of this Professional Learning Module.</a:t>
            </a:r>
            <a:br>
              <a:rPr lang="en-US" sz="1600" dirty="0">
                <a:ea typeface="Calibri"/>
                <a:cs typeface="Calibri"/>
                <a:sym typeface="Calibri"/>
              </a:rPr>
            </a:br>
            <a:r>
              <a:rPr lang="en-US" sz="1400" dirty="0">
                <a:solidFill>
                  <a:schemeClr val="bg1"/>
                </a:solidFill>
              </a:rPr>
              <a:t>The original collection of Professional Learning Modules was rolled-out for use by Regional Professional Development Center (RPDC) Consultants in July 2013 after being developed by a team of content experts through efforts funded by the Missouri State Personnel Development Grant (SPDG). </a:t>
            </a:r>
            <a:br>
              <a:rPr lang="en-US" sz="1200" dirty="0">
                <a:ea typeface="Calibri"/>
                <a:cs typeface="Calibri"/>
                <a:sym typeface="Calibri"/>
              </a:rPr>
            </a:br>
            <a:endParaRPr lang="en-US" sz="1200" dirty="0">
              <a:ea typeface="Calibri"/>
              <a:cs typeface="Calibri"/>
              <a:sym typeface="Calibri"/>
            </a:endParaRPr>
          </a:p>
        </p:txBody>
      </p:sp>
      <p:sp>
        <p:nvSpPr>
          <p:cNvPr id="120" name="Text"/>
          <p:cNvSpPr txBox="1">
            <a:spLocks noGrp="1"/>
          </p:cNvSpPr>
          <p:nvPr>
            <p:ph type="subTitle" idx="1"/>
          </p:nvPr>
        </p:nvSpPr>
        <p:spPr>
          <a:xfrm>
            <a:off x="844063" y="2757267"/>
            <a:ext cx="8018584" cy="2940147"/>
          </a:xfrm>
          <a:prstGeom prst="rect">
            <a:avLst/>
          </a:prstGeom>
          <a:noFill/>
          <a:ln>
            <a:noFill/>
          </a:ln>
        </p:spPr>
        <p:txBody>
          <a:bodyPr wrap="square" lIns="68550" tIns="34275" rIns="68550" bIns="34275" anchor="t" anchorCtr="0">
            <a:noAutofit/>
          </a:bodyPr>
          <a:lstStyle/>
          <a:p>
            <a:pPr algn="l">
              <a:spcBef>
                <a:spcPts val="0"/>
              </a:spcBef>
              <a:buSzPct val="25000"/>
            </a:pPr>
            <a:r>
              <a:rPr lang="en-US" sz="1600" dirty="0"/>
              <a:t>Content Development and Revision Support Team, 2019	</a:t>
            </a:r>
          </a:p>
          <a:p>
            <a:pPr lvl="1" algn="l">
              <a:spcBef>
                <a:spcPts val="210"/>
              </a:spcBef>
              <a:buSzPct val="25000"/>
            </a:pPr>
            <a:r>
              <a:rPr lang="en-US" sz="1600" dirty="0">
                <a:latin typeface="Tw Cen MT" panose="020B0602020104020603" pitchFamily="34" charset="0"/>
                <a:ea typeface="Calibri"/>
                <a:cs typeface="Calibri" panose="020F0502020204030204" pitchFamily="34" charset="0"/>
                <a:sym typeface="Calibri"/>
              </a:rPr>
              <a:t>		</a:t>
            </a:r>
            <a:r>
              <a:rPr lang="en-US" sz="1600" dirty="0">
                <a:solidFill>
                  <a:schemeClr val="bg1"/>
                </a:solidFill>
                <a:latin typeface="Tw Cen MT" panose="020B0602020104020603" pitchFamily="34" charset="0"/>
                <a:ea typeface="Calibri"/>
                <a:cs typeface="Calibri" panose="020F0502020204030204" pitchFamily="34" charset="0"/>
                <a:sym typeface="Calibri"/>
              </a:rPr>
              <a:t>Carla Williams, UCM			Marcia Clark, SE RPDC</a:t>
            </a:r>
          </a:p>
          <a:p>
            <a:pPr lvl="1" algn="l">
              <a:spcBef>
                <a:spcPts val="210"/>
              </a:spcBef>
              <a:buSzPct val="25000"/>
            </a:pPr>
            <a:r>
              <a:rPr lang="en-US" sz="1600" dirty="0">
                <a:solidFill>
                  <a:schemeClr val="bg1"/>
                </a:solidFill>
                <a:latin typeface="Tw Cen MT" panose="020B0602020104020603" pitchFamily="34" charset="0"/>
                <a:ea typeface="Calibri"/>
                <a:cs typeface="Calibri" panose="020F0502020204030204" pitchFamily="34" charset="0"/>
                <a:sym typeface="Calibri"/>
              </a:rPr>
              <a:t>		Liz </a:t>
            </a:r>
            <a:r>
              <a:rPr lang="en-US" sz="1600" dirty="0" err="1">
                <a:solidFill>
                  <a:schemeClr val="bg1"/>
                </a:solidFill>
                <a:latin typeface="Tw Cen MT" panose="020B0602020104020603" pitchFamily="34" charset="0"/>
                <a:ea typeface="Calibri"/>
                <a:cs typeface="Calibri" panose="020F0502020204030204" pitchFamily="34" charset="0"/>
                <a:sym typeface="Calibri"/>
              </a:rPr>
              <a:t>Condray</a:t>
            </a:r>
            <a:r>
              <a:rPr lang="en-US" sz="1600" dirty="0">
                <a:solidFill>
                  <a:schemeClr val="bg1"/>
                </a:solidFill>
                <a:latin typeface="Tw Cen MT" panose="020B0602020104020603" pitchFamily="34" charset="0"/>
                <a:ea typeface="Calibri"/>
                <a:cs typeface="Calibri" panose="020F0502020204030204" pitchFamily="34" charset="0"/>
                <a:sym typeface="Calibri"/>
              </a:rPr>
              <a:t>, SCRPDC			Jan Davis, </a:t>
            </a:r>
            <a:r>
              <a:rPr lang="en-US" sz="1600" dirty="0" err="1">
                <a:solidFill>
                  <a:schemeClr val="bg1"/>
                </a:solidFill>
                <a:latin typeface="Tw Cen MT" panose="020B0602020104020603" pitchFamily="34" charset="0"/>
                <a:ea typeface="Calibri"/>
                <a:cs typeface="Calibri" panose="020F0502020204030204" pitchFamily="34" charset="0"/>
                <a:sym typeface="Calibri"/>
              </a:rPr>
              <a:t>MoEdu</a:t>
            </a:r>
            <a:r>
              <a:rPr lang="en-US" sz="1600" dirty="0">
                <a:solidFill>
                  <a:schemeClr val="bg1"/>
                </a:solidFill>
                <a:latin typeface="Tw Cen MT" panose="020B0602020104020603" pitchFamily="34" charset="0"/>
                <a:ea typeface="Calibri"/>
                <a:cs typeface="Calibri" panose="020F0502020204030204" pitchFamily="34" charset="0"/>
                <a:sym typeface="Calibri"/>
              </a:rPr>
              <a:t>-SAIL </a:t>
            </a:r>
          </a:p>
          <a:p>
            <a:pPr lvl="1" algn="l">
              <a:spcBef>
                <a:spcPts val="210"/>
              </a:spcBef>
              <a:buSzPct val="25000"/>
            </a:pPr>
            <a:r>
              <a:rPr lang="en-US" sz="1600" dirty="0">
                <a:solidFill>
                  <a:schemeClr val="bg1"/>
                </a:solidFill>
                <a:latin typeface="Tw Cen MT" panose="020B0602020104020603" pitchFamily="34" charset="0"/>
                <a:ea typeface="Calibri"/>
                <a:cs typeface="Calibri" panose="020F0502020204030204" pitchFamily="34" charset="0"/>
                <a:sym typeface="Calibri"/>
              </a:rPr>
              <a:t>		Janie Pyle, Raytown School District	Cheryl Wrinkle, SW RPDC</a:t>
            </a:r>
          </a:p>
          <a:p>
            <a:pPr lvl="1" algn="l">
              <a:spcBef>
                <a:spcPts val="210"/>
              </a:spcBef>
              <a:buSzPct val="25000"/>
            </a:pPr>
            <a:r>
              <a:rPr lang="en-US" sz="1600" dirty="0">
                <a:solidFill>
                  <a:schemeClr val="bg1"/>
                </a:solidFill>
                <a:latin typeface="Tw Cen MT" panose="020B0602020104020603" pitchFamily="34" charset="0"/>
                <a:ea typeface="Calibri"/>
                <a:cs typeface="Calibri" panose="020F0502020204030204" pitchFamily="34" charset="0"/>
                <a:sym typeface="Calibri"/>
              </a:rPr>
              <a:t>		Marilyn Cannon, Raytown School District</a:t>
            </a:r>
          </a:p>
          <a:p>
            <a:pPr algn="l">
              <a:spcBef>
                <a:spcPts val="270"/>
              </a:spcBef>
              <a:buSzPct val="25000"/>
            </a:pPr>
            <a:r>
              <a:rPr lang="en-US" sz="1600" dirty="0"/>
              <a:t>Institute for Human Development</a:t>
            </a:r>
          </a:p>
          <a:p>
            <a:pPr algn="l">
              <a:spcBef>
                <a:spcPts val="270"/>
              </a:spcBef>
              <a:buSzPct val="25000"/>
            </a:pPr>
            <a:r>
              <a:rPr lang="en-US" sz="1600" dirty="0"/>
              <a:t>	Ronda Jenson 			Jodi Arnold</a:t>
            </a:r>
          </a:p>
          <a:p>
            <a:pPr algn="l">
              <a:spcBef>
                <a:spcPts val="270"/>
              </a:spcBef>
              <a:buSzPct val="25000"/>
            </a:pPr>
            <a:r>
              <a:rPr lang="en-US" sz="1600" dirty="0"/>
              <a:t>	Sarah Marten			Arden Day</a:t>
            </a:r>
          </a:p>
          <a:p>
            <a:pPr algn="l">
              <a:spcBef>
                <a:spcPts val="270"/>
              </a:spcBef>
              <a:buSzPct val="25000"/>
            </a:pPr>
            <a:r>
              <a:rPr lang="en-US" sz="1600" dirty="0"/>
              <a:t>	Chelie Nelson 			Cynthia Beckmann	</a:t>
            </a:r>
          </a:p>
          <a:p>
            <a:pPr lvl="1" algn="l">
              <a:spcBef>
                <a:spcPts val="210"/>
              </a:spcBef>
              <a:buSzPct val="25000"/>
            </a:pPr>
            <a:endParaRPr lang="en-US" sz="1125" dirty="0">
              <a:solidFill>
                <a:schemeClr val="bg1"/>
              </a:solidFill>
              <a:ea typeface="Calibri"/>
              <a:cs typeface="Calibri" panose="020F0502020204030204" pitchFamily="34" charset="0"/>
              <a:sym typeface="Calibri"/>
            </a:endParaRPr>
          </a:p>
          <a:p>
            <a:pPr lvl="1" algn="l">
              <a:spcBef>
                <a:spcPts val="210"/>
              </a:spcBef>
              <a:buSzPct val="25000"/>
            </a:pPr>
            <a:endParaRPr lang="en-US" sz="1125" dirty="0">
              <a:solidFill>
                <a:schemeClr val="bg1"/>
              </a:solidFill>
              <a:ea typeface="Calibri"/>
              <a:cs typeface="Calibri" panose="020F0502020204030204" pitchFamily="34" charset="0"/>
              <a:sym typeface="Calibri"/>
            </a:endParaRPr>
          </a:p>
          <a:p>
            <a:pPr lvl="1" algn="l">
              <a:spcBef>
                <a:spcPts val="210"/>
              </a:spcBef>
              <a:buSzPct val="25000"/>
            </a:pPr>
            <a:r>
              <a:rPr lang="en-US" sz="1125" dirty="0">
                <a:ea typeface="Calibri"/>
                <a:cs typeface="Calibri" panose="020F0502020204030204" pitchFamily="34" charset="0"/>
                <a:sym typeface="Calibri"/>
              </a:rPr>
              <a:t>	</a:t>
            </a:r>
            <a:endParaRPr lang="en-US" sz="1125" dirty="0">
              <a:cs typeface="Calibri" panose="020F0502020204030204" pitchFamily="34" charset="0"/>
            </a:endParaRPr>
          </a:p>
          <a:p>
            <a:pPr algn="l">
              <a:spcBef>
                <a:spcPts val="270"/>
              </a:spcBef>
              <a:buSzPct val="25000"/>
            </a:pPr>
            <a:r>
              <a:rPr lang="en-US" sz="1350" dirty="0"/>
              <a:t>		 </a:t>
            </a:r>
          </a:p>
          <a:p>
            <a:pPr algn="l">
              <a:spcBef>
                <a:spcPts val="270"/>
              </a:spcBef>
              <a:buSzPct val="25000"/>
            </a:pPr>
            <a:r>
              <a:rPr lang="en-US" sz="1350" dirty="0"/>
              <a:t>					</a:t>
            </a:r>
          </a:p>
          <a:p>
            <a:pPr algn="l">
              <a:spcBef>
                <a:spcPts val="270"/>
              </a:spcBef>
              <a:buSzPct val="25000"/>
            </a:pPr>
            <a:r>
              <a:rPr lang="en-US" sz="1350" dirty="0"/>
              <a:t>				</a:t>
            </a:r>
          </a:p>
          <a:p>
            <a:pPr algn="l">
              <a:spcBef>
                <a:spcPts val="270"/>
              </a:spcBef>
              <a:buSzPct val="25000"/>
            </a:pPr>
            <a:r>
              <a:rPr lang="en-US" sz="1350" dirty="0"/>
              <a:t>			 	</a:t>
            </a:r>
          </a:p>
          <a:p>
            <a:pPr algn="l">
              <a:spcBef>
                <a:spcPts val="270"/>
              </a:spcBef>
              <a:buSzPct val="25000"/>
            </a:pPr>
            <a:endParaRPr sz="1350" dirty="0"/>
          </a:p>
          <a:p>
            <a:pPr algn="l">
              <a:spcBef>
                <a:spcPts val="270"/>
              </a:spcBef>
              <a:buSzPct val="25000"/>
            </a:pPr>
            <a:r>
              <a:rPr lang="en-US" sz="1350" dirty="0"/>
              <a:t>	</a:t>
            </a:r>
          </a:p>
        </p:txBody>
      </p:sp>
    </p:spTree>
    <p:extLst>
      <p:ext uri="{BB962C8B-B14F-4D97-AF65-F5344CB8AC3E}">
        <p14:creationId xmlns:p14="http://schemas.microsoft.com/office/powerpoint/2010/main" val="15658615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5D47AD-BFDD-46D1-9CBD-DF7D8A59DC88}"/>
              </a:ext>
            </a:extLst>
          </p:cNvPr>
          <p:cNvSpPr>
            <a:spLocks noGrp="1"/>
          </p:cNvSpPr>
          <p:nvPr>
            <p:ph type="title"/>
          </p:nvPr>
        </p:nvSpPr>
        <p:spPr/>
        <p:txBody>
          <a:bodyPr/>
          <a:lstStyle/>
          <a:p>
            <a:r>
              <a:rPr lang="en-US" dirty="0"/>
              <a:t>Welcome and Introductions</a:t>
            </a:r>
          </a:p>
        </p:txBody>
      </p:sp>
      <p:sp>
        <p:nvSpPr>
          <p:cNvPr id="2" name="Text Placeholder 1">
            <a:extLst>
              <a:ext uri="{FF2B5EF4-FFF2-40B4-BE49-F238E27FC236}">
                <a16:creationId xmlns:a16="http://schemas.microsoft.com/office/drawing/2014/main" id="{FE0CF816-AB9E-463D-BDF8-3B1AFBAEB845}"/>
              </a:ext>
            </a:extLst>
          </p:cNvPr>
          <p:cNvSpPr>
            <a:spLocks noGrp="1"/>
          </p:cNvSpPr>
          <p:nvPr>
            <p:ph type="body" idx="1"/>
          </p:nvPr>
        </p:nvSpPr>
        <p:spPr/>
        <p:txBody>
          <a:bodyPr/>
          <a:lstStyle/>
          <a:p>
            <a:pPr marL="91440" indent="0" algn="ctr">
              <a:buNone/>
            </a:pPr>
            <a:r>
              <a:rPr lang="en-US" dirty="0"/>
              <a:t>Our trainers for the day</a:t>
            </a:r>
          </a:p>
          <a:p>
            <a:endParaRPr lang="en-US" dirty="0"/>
          </a:p>
        </p:txBody>
      </p:sp>
    </p:spTree>
    <p:extLst>
      <p:ext uri="{BB962C8B-B14F-4D97-AF65-F5344CB8AC3E}">
        <p14:creationId xmlns:p14="http://schemas.microsoft.com/office/powerpoint/2010/main" val="1316520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63BE91-A2F0-4E91-918A-26D984388B8C}"/>
              </a:ext>
            </a:extLst>
          </p:cNvPr>
          <p:cNvSpPr>
            <a:spLocks noGrp="1"/>
          </p:cNvSpPr>
          <p:nvPr>
            <p:ph type="title"/>
          </p:nvPr>
        </p:nvSpPr>
        <p:spPr/>
        <p:txBody>
          <a:bodyPr/>
          <a:lstStyle/>
          <a:p>
            <a:r>
              <a:rPr lang="en-US" dirty="0">
                <a:solidFill>
                  <a:srgbClr val="005479"/>
                </a:solidFill>
              </a:rPr>
              <a:t>Norms</a:t>
            </a:r>
            <a:endParaRPr lang="en-US" dirty="0"/>
          </a:p>
        </p:txBody>
      </p:sp>
      <p:sp>
        <p:nvSpPr>
          <p:cNvPr id="2" name="Text Placeholder 1">
            <a:extLst>
              <a:ext uri="{FF2B5EF4-FFF2-40B4-BE49-F238E27FC236}">
                <a16:creationId xmlns:a16="http://schemas.microsoft.com/office/drawing/2014/main" id="{C180F586-36F8-4EF9-BD9F-460A6AE40CF6}"/>
              </a:ext>
            </a:extLst>
          </p:cNvPr>
          <p:cNvSpPr>
            <a:spLocks noGrp="1"/>
          </p:cNvSpPr>
          <p:nvPr>
            <p:ph type="body" idx="1"/>
          </p:nvPr>
        </p:nvSpPr>
        <p:spPr/>
        <p:txBody>
          <a:bodyPr/>
          <a:lstStyle/>
          <a:p>
            <a:pPr marL="457200" indent="-365760">
              <a:spcBef>
                <a:spcPts val="600"/>
              </a:spcBef>
            </a:pPr>
            <a:r>
              <a:rPr lang="en-US" dirty="0"/>
              <a:t>Begin and end on time</a:t>
            </a:r>
          </a:p>
          <a:p>
            <a:pPr marL="457200" indent="-365760">
              <a:spcBef>
                <a:spcPts val="600"/>
              </a:spcBef>
            </a:pPr>
            <a:r>
              <a:rPr lang="en-US" dirty="0"/>
              <a:t>Be an engaged participant</a:t>
            </a:r>
          </a:p>
          <a:p>
            <a:pPr marL="457200" indent="-365760">
              <a:spcBef>
                <a:spcPts val="600"/>
              </a:spcBef>
            </a:pPr>
            <a:r>
              <a:rPr lang="en-US" dirty="0"/>
              <a:t>Be an active listener - open to new ideas</a:t>
            </a:r>
          </a:p>
          <a:p>
            <a:pPr marL="457200" indent="-365760">
              <a:spcBef>
                <a:spcPts val="600"/>
              </a:spcBef>
            </a:pPr>
            <a:r>
              <a:rPr lang="en-US" dirty="0"/>
              <a:t>Use notes for side bar conversations</a:t>
            </a:r>
          </a:p>
          <a:p>
            <a:pPr marL="457200" indent="-365760">
              <a:spcBef>
                <a:spcPts val="600"/>
              </a:spcBef>
            </a:pPr>
            <a:r>
              <a:rPr lang="en-US" dirty="0"/>
              <a:t>Use electronics respectfully</a:t>
            </a:r>
          </a:p>
        </p:txBody>
      </p:sp>
    </p:spTree>
    <p:extLst>
      <p:ext uri="{BB962C8B-B14F-4D97-AF65-F5344CB8AC3E}">
        <p14:creationId xmlns:p14="http://schemas.microsoft.com/office/powerpoint/2010/main" val="21109917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2" name="Title 1"/>
          <p:cNvSpPr>
            <a:spLocks noGrp="1"/>
          </p:cNvSpPr>
          <p:nvPr>
            <p:ph type="title"/>
          </p:nvPr>
        </p:nvSpPr>
        <p:spPr>
          <a:xfrm>
            <a:off x="457200" y="645248"/>
            <a:ext cx="8229600" cy="1096961"/>
          </a:xfrm>
        </p:spPr>
        <p:txBody>
          <a:bodyPr>
            <a:normAutofit/>
          </a:bodyPr>
          <a:lstStyle/>
          <a:p>
            <a:r>
              <a:rPr lang="en-US" dirty="0">
                <a:solidFill>
                  <a:srgbClr val="005479"/>
                </a:solidFill>
                <a:latin typeface="Tw Cen MT" panose="020B0602020104020603" pitchFamily="34" charset="0"/>
                <a:ea typeface="Tw Cen MT" panose="020B0602020104020603" pitchFamily="34" charset="0"/>
                <a:cs typeface="Tw Cen MT" panose="020B0602020104020603" pitchFamily="34" charset="0"/>
              </a:rPr>
              <a:t>Icon Glossary</a:t>
            </a:r>
          </a:p>
        </p:txBody>
      </p:sp>
      <p:grpSp>
        <p:nvGrpSpPr>
          <p:cNvPr id="8" name="Group 7" descr="Collective Teacher Efficacy Icon">
            <a:extLst>
              <a:ext uri="{FF2B5EF4-FFF2-40B4-BE49-F238E27FC236}">
                <a16:creationId xmlns:a16="http://schemas.microsoft.com/office/drawing/2014/main" id="{8A410802-7397-42DE-8134-6E09B23DC02F}"/>
              </a:ext>
            </a:extLst>
          </p:cNvPr>
          <p:cNvGrpSpPr/>
          <p:nvPr/>
        </p:nvGrpSpPr>
        <p:grpSpPr>
          <a:xfrm>
            <a:off x="670253" y="2213957"/>
            <a:ext cx="923544" cy="923544"/>
            <a:chOff x="482246" y="1564477"/>
            <a:chExt cx="923544" cy="923544"/>
          </a:xfrm>
        </p:grpSpPr>
        <p:sp>
          <p:nvSpPr>
            <p:cNvPr id="4" name="Rounded Rectangle 3">
              <a:extLst>
                <a:ext uri="{C183D7F6-B498-43B3-948B-1728B52AA6E4}">
                  <adec:decorative xmlns:adec="http://schemas.microsoft.com/office/drawing/2017/decorative" val="1"/>
                </a:ext>
              </a:extLst>
            </p:cNvPr>
            <p:cNvSpPr/>
            <p:nvPr/>
          </p:nvSpPr>
          <p:spPr>
            <a:xfrm>
              <a:off x="542781" y="1679945"/>
              <a:ext cx="774688" cy="72627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pic>
          <p:nvPicPr>
            <p:cNvPr id="6" name="Picture 5">
              <a:extLst>
                <a:ext uri="{FF2B5EF4-FFF2-40B4-BE49-F238E27FC236}">
                  <a16:creationId xmlns:a16="http://schemas.microsoft.com/office/drawing/2014/main" id="{A3C322DC-35AD-43ED-8CB3-691908108DC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82246" y="1564477"/>
              <a:ext cx="923544" cy="923544"/>
            </a:xfrm>
            <a:prstGeom prst="rect">
              <a:avLst/>
            </a:prstGeom>
          </p:spPr>
        </p:pic>
      </p:grpSp>
      <p:sp>
        <p:nvSpPr>
          <p:cNvPr id="26" name="Text">
            <a:extLst>
              <a:ext uri="{FF2B5EF4-FFF2-40B4-BE49-F238E27FC236}">
                <a16:creationId xmlns:a16="http://schemas.microsoft.com/office/drawing/2014/main" id="{8AF43961-294A-4688-A118-8166B71395FA}"/>
              </a:ext>
            </a:extLst>
          </p:cNvPr>
          <p:cNvSpPr/>
          <p:nvPr/>
        </p:nvSpPr>
        <p:spPr>
          <a:xfrm>
            <a:off x="1770152" y="2213957"/>
            <a:ext cx="2598270" cy="830997"/>
          </a:xfrm>
          <a:prstGeom prst="rect">
            <a:avLst/>
          </a:prstGeom>
        </p:spPr>
        <p:txBody>
          <a:bodyPr wrap="square">
            <a:spAutoFit/>
          </a:bodyPr>
          <a:lstStyle/>
          <a:p>
            <a:r>
              <a:rPr lang="en-US" sz="2400" dirty="0">
                <a:latin typeface="Tw Cen MT" panose="020B0602020104020603" pitchFamily="34" charset="0"/>
              </a:rPr>
              <a:t>Collective Teacher Efficacy</a:t>
            </a:r>
          </a:p>
        </p:txBody>
      </p:sp>
      <p:pic>
        <p:nvPicPr>
          <p:cNvPr id="56" name="Picture 55" descr="This icon indicates more information an be found in the Step-By-Step Guide." title="Step-By-Step Guide">
            <a:extLst>
              <a:ext uri="{FF2B5EF4-FFF2-40B4-BE49-F238E27FC236}">
                <a16:creationId xmlns:a16="http://schemas.microsoft.com/office/drawing/2014/main" id="{55AEAFB5-8533-4DA2-9689-6AD3A5B93E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4206" y="2331785"/>
            <a:ext cx="728473" cy="728473"/>
          </a:xfrm>
          <a:prstGeom prst="rect">
            <a:avLst/>
          </a:prstGeom>
        </p:spPr>
      </p:pic>
      <p:sp>
        <p:nvSpPr>
          <p:cNvPr id="55" name="Rectangle 54" title="Step-By-Step Guide">
            <a:extLst>
              <a:ext uri="{FF2B5EF4-FFF2-40B4-BE49-F238E27FC236}">
                <a16:creationId xmlns:a16="http://schemas.microsoft.com/office/drawing/2014/main" id="{3F2D9BF8-9AD6-47F7-85D9-A3FDAEBDB800}"/>
              </a:ext>
            </a:extLst>
          </p:cNvPr>
          <p:cNvSpPr/>
          <p:nvPr/>
        </p:nvSpPr>
        <p:spPr>
          <a:xfrm>
            <a:off x="6294759" y="2331785"/>
            <a:ext cx="2494165" cy="830997"/>
          </a:xfrm>
          <a:prstGeom prst="rect">
            <a:avLst/>
          </a:prstGeom>
        </p:spPr>
        <p:txBody>
          <a:bodyPr wrap="square">
            <a:spAutoFit/>
          </a:bodyPr>
          <a:lstStyle/>
          <a:p>
            <a:r>
              <a:rPr lang="en-US" sz="2400" dirty="0">
                <a:latin typeface="Tw Cen MT" panose="020B0602020104020603" pitchFamily="34" charset="0"/>
              </a:rPr>
              <a:t>Step-by-Step Guide</a:t>
            </a:r>
          </a:p>
        </p:txBody>
      </p:sp>
      <p:pic>
        <p:nvPicPr>
          <p:cNvPr id="54" name="Picture 53" descr="Reflections/Activities Icon&#10;&#10;This icon indicates the presence of activities or times of reflection.">
            <a:extLst>
              <a:ext uri="{FF2B5EF4-FFF2-40B4-BE49-F238E27FC236}">
                <a16:creationId xmlns:a16="http://schemas.microsoft.com/office/drawing/2014/main" id="{64199A88-3599-4D84-92E5-9B2C08D8BD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094" y="3564362"/>
            <a:ext cx="731521" cy="731521"/>
          </a:xfrm>
          <a:prstGeom prst="rect">
            <a:avLst/>
          </a:prstGeom>
        </p:spPr>
      </p:pic>
      <p:sp>
        <p:nvSpPr>
          <p:cNvPr id="53" name="Rectangle 52">
            <a:extLst>
              <a:ext uri="{FF2B5EF4-FFF2-40B4-BE49-F238E27FC236}">
                <a16:creationId xmlns:a16="http://schemas.microsoft.com/office/drawing/2014/main" id="{DC46EB2B-1F22-4795-B674-AEAB9C63C1F7}"/>
              </a:ext>
            </a:extLst>
          </p:cNvPr>
          <p:cNvSpPr/>
          <p:nvPr/>
        </p:nvSpPr>
        <p:spPr>
          <a:xfrm>
            <a:off x="1715289" y="3564362"/>
            <a:ext cx="2771799" cy="461665"/>
          </a:xfrm>
          <a:prstGeom prst="rect">
            <a:avLst/>
          </a:prstGeom>
        </p:spPr>
        <p:txBody>
          <a:bodyPr wrap="square">
            <a:spAutoFit/>
          </a:bodyPr>
          <a:lstStyle/>
          <a:p>
            <a:r>
              <a:rPr lang="en-US" sz="2400" dirty="0">
                <a:latin typeface="Tw Cen MT" panose="020B0602020104020603" pitchFamily="34" charset="0"/>
              </a:rPr>
              <a:t>Reflection/Activities</a:t>
            </a:r>
          </a:p>
        </p:txBody>
      </p:sp>
      <p:pic>
        <p:nvPicPr>
          <p:cNvPr id="48" name="Picture 47" descr="This icon indicates there is further information found in the Handout packet." title="Document Icon">
            <a:extLst>
              <a:ext uri="{FF2B5EF4-FFF2-40B4-BE49-F238E27FC236}">
                <a16:creationId xmlns:a16="http://schemas.microsoft.com/office/drawing/2014/main" id="{68D831D9-9C24-451C-8449-F09F430C2B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4206" y="3564361"/>
            <a:ext cx="728473" cy="731521"/>
          </a:xfrm>
          <a:prstGeom prst="rect">
            <a:avLst/>
          </a:prstGeom>
        </p:spPr>
      </p:pic>
      <p:sp>
        <p:nvSpPr>
          <p:cNvPr id="47" name="Rectangle 46">
            <a:extLst>
              <a:ext uri="{FF2B5EF4-FFF2-40B4-BE49-F238E27FC236}">
                <a16:creationId xmlns:a16="http://schemas.microsoft.com/office/drawing/2014/main" id="{C672F3E7-97B9-4635-8345-77FF69775DB5}"/>
              </a:ext>
            </a:extLst>
          </p:cNvPr>
          <p:cNvSpPr/>
          <p:nvPr/>
        </p:nvSpPr>
        <p:spPr>
          <a:xfrm>
            <a:off x="6294758" y="3564362"/>
            <a:ext cx="2268647" cy="461665"/>
          </a:xfrm>
          <a:prstGeom prst="rect">
            <a:avLst/>
          </a:prstGeom>
        </p:spPr>
        <p:txBody>
          <a:bodyPr wrap="square">
            <a:spAutoFit/>
          </a:bodyPr>
          <a:lstStyle/>
          <a:p>
            <a:r>
              <a:rPr lang="en-US" sz="2400" dirty="0">
                <a:latin typeface="Tw Cen MT" panose="020B0602020104020603" pitchFamily="34" charset="0"/>
              </a:rPr>
              <a:t>Handout Packet</a:t>
            </a:r>
          </a:p>
        </p:txBody>
      </p:sp>
      <p:pic>
        <p:nvPicPr>
          <p:cNvPr id="52" name="Picture 51" descr="This icon indicates Essential Questions&#10;to discuss." title="Essential Questions Icon">
            <a:extLst>
              <a:ext uri="{FF2B5EF4-FFF2-40B4-BE49-F238E27FC236}">
                <a16:creationId xmlns:a16="http://schemas.microsoft.com/office/drawing/2014/main" id="{C1348AF9-BCE6-4596-96BB-3127154B018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2094" y="4707655"/>
            <a:ext cx="731521" cy="731521"/>
          </a:xfrm>
          <a:prstGeom prst="rect">
            <a:avLst/>
          </a:prstGeom>
        </p:spPr>
      </p:pic>
      <p:sp>
        <p:nvSpPr>
          <p:cNvPr id="51" name="Rectangle 50">
            <a:extLst>
              <a:ext uri="{FF2B5EF4-FFF2-40B4-BE49-F238E27FC236}">
                <a16:creationId xmlns:a16="http://schemas.microsoft.com/office/drawing/2014/main" id="{36A2BC41-C0FC-4922-8AD2-D77BB53AF206}"/>
              </a:ext>
            </a:extLst>
          </p:cNvPr>
          <p:cNvSpPr/>
          <p:nvPr/>
        </p:nvSpPr>
        <p:spPr>
          <a:xfrm>
            <a:off x="1715288" y="4707655"/>
            <a:ext cx="2623693" cy="461665"/>
          </a:xfrm>
          <a:prstGeom prst="rect">
            <a:avLst/>
          </a:prstGeom>
        </p:spPr>
        <p:txBody>
          <a:bodyPr wrap="square">
            <a:spAutoFit/>
          </a:bodyPr>
          <a:lstStyle/>
          <a:p>
            <a:r>
              <a:rPr lang="en-US" sz="2400" dirty="0">
                <a:latin typeface="Tw Cen MT" panose="020B0602020104020603" pitchFamily="34" charset="0"/>
              </a:rPr>
              <a:t>Essential Questions</a:t>
            </a:r>
          </a:p>
        </p:txBody>
      </p:sp>
      <p:pic>
        <p:nvPicPr>
          <p:cNvPr id="50" name="Picture 49" descr="Blue Print Icon&#10;&#10;This icon indicates more information is available in the Blueprint document.">
            <a:extLst>
              <a:ext uri="{FF2B5EF4-FFF2-40B4-BE49-F238E27FC236}">
                <a16:creationId xmlns:a16="http://schemas.microsoft.com/office/drawing/2014/main" id="{291E99CE-9543-4A3C-90FB-6CD656D8688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74206" y="4707655"/>
            <a:ext cx="728473" cy="728473"/>
          </a:xfrm>
          <a:prstGeom prst="rect">
            <a:avLst/>
          </a:prstGeom>
        </p:spPr>
      </p:pic>
      <p:sp>
        <p:nvSpPr>
          <p:cNvPr id="49" name="Rectangle 48">
            <a:extLst>
              <a:ext uri="{FF2B5EF4-FFF2-40B4-BE49-F238E27FC236}">
                <a16:creationId xmlns:a16="http://schemas.microsoft.com/office/drawing/2014/main" id="{B09571DB-64B0-4705-A3A8-1DE5992D6E7E}"/>
              </a:ext>
            </a:extLst>
          </p:cNvPr>
          <p:cNvSpPr/>
          <p:nvPr/>
        </p:nvSpPr>
        <p:spPr>
          <a:xfrm>
            <a:off x="6294758" y="4707655"/>
            <a:ext cx="1357699" cy="461665"/>
          </a:xfrm>
          <a:prstGeom prst="rect">
            <a:avLst/>
          </a:prstGeom>
        </p:spPr>
        <p:txBody>
          <a:bodyPr wrap="square">
            <a:spAutoFit/>
          </a:bodyPr>
          <a:lstStyle/>
          <a:p>
            <a:r>
              <a:rPr lang="en-US" sz="2400" dirty="0">
                <a:latin typeface="Tw Cen MT" panose="020B0602020104020603" pitchFamily="34" charset="0"/>
              </a:rPr>
              <a:t>Blueprint</a:t>
            </a:r>
          </a:p>
        </p:txBody>
      </p:sp>
    </p:spTree>
    <p:extLst>
      <p:ext uri="{BB962C8B-B14F-4D97-AF65-F5344CB8AC3E}">
        <p14:creationId xmlns:p14="http://schemas.microsoft.com/office/powerpoint/2010/main" val="2703410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CD2CA2-B9CA-4DE1-A379-376071F3E9D2}"/>
              </a:ext>
            </a:extLst>
          </p:cNvPr>
          <p:cNvSpPr>
            <a:spLocks noGrp="1"/>
          </p:cNvSpPr>
          <p:nvPr>
            <p:ph type="title"/>
          </p:nvPr>
        </p:nvSpPr>
        <p:spPr/>
        <p:txBody>
          <a:bodyPr/>
          <a:lstStyle/>
          <a:p>
            <a:r>
              <a:rPr lang="en-US" sz="3600" dirty="0"/>
              <a:t>District Continuous Improvement Framework (MMD/DCI)</a:t>
            </a:r>
          </a:p>
        </p:txBody>
      </p:sp>
      <p:pic>
        <p:nvPicPr>
          <p:cNvPr id="4" name="Picture 3">
            <a:extLst>
              <a:ext uri="{FF2B5EF4-FFF2-40B4-BE49-F238E27FC236}">
                <a16:creationId xmlns:a16="http://schemas.microsoft.com/office/drawing/2014/main" id="{E0A8A90D-0FAD-4659-ABBC-B57784036067}"/>
              </a:ext>
            </a:extLst>
          </p:cNvPr>
          <p:cNvPicPr>
            <a:picLocks noChangeAspect="1"/>
          </p:cNvPicPr>
          <p:nvPr/>
        </p:nvPicPr>
        <p:blipFill>
          <a:blip r:embed="rId3"/>
          <a:srcRect/>
          <a:stretch/>
        </p:blipFill>
        <p:spPr>
          <a:xfrm>
            <a:off x="2698537" y="1815548"/>
            <a:ext cx="4139585" cy="4618364"/>
          </a:xfrm>
          <a:prstGeom prst="rect">
            <a:avLst/>
          </a:prstGeom>
        </p:spPr>
      </p:pic>
      <p:pic>
        <p:nvPicPr>
          <p:cNvPr id="7" name="Picture 6" descr="Blue Print Icon&#10;&#10;This icon indicates more information is available in the Blueprint document.">
            <a:extLst>
              <a:ext uri="{FF2B5EF4-FFF2-40B4-BE49-F238E27FC236}">
                <a16:creationId xmlns:a16="http://schemas.microsoft.com/office/drawing/2014/main" id="{5F36A3F2-F388-4F7F-8AA3-38DB3F4366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7887" y="5609105"/>
            <a:ext cx="728473" cy="728473"/>
          </a:xfrm>
          <a:prstGeom prst="rect">
            <a:avLst/>
          </a:prstGeom>
        </p:spPr>
      </p:pic>
    </p:spTree>
    <p:extLst>
      <p:ext uri="{BB962C8B-B14F-4D97-AF65-F5344CB8AC3E}">
        <p14:creationId xmlns:p14="http://schemas.microsoft.com/office/powerpoint/2010/main" val="7258094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5D9E14-40BD-474C-B40C-E3B09D6F358B}"/>
              </a:ext>
            </a:extLst>
          </p:cNvPr>
          <p:cNvSpPr>
            <a:spLocks noGrp="1"/>
          </p:cNvSpPr>
          <p:nvPr>
            <p:ph type="title"/>
          </p:nvPr>
        </p:nvSpPr>
        <p:spPr/>
        <p:txBody>
          <a:bodyPr/>
          <a:lstStyle/>
          <a:p>
            <a:r>
              <a:rPr lang="en-US" sz="3600" dirty="0">
                <a:solidFill>
                  <a:srgbClr val="0D4170"/>
                </a:solidFill>
                <a:sym typeface="Questrial"/>
              </a:rPr>
              <a:t>CTE Alignment with</a:t>
            </a:r>
            <a:br>
              <a:rPr lang="en-US" sz="3600" dirty="0">
                <a:solidFill>
                  <a:srgbClr val="0D4170"/>
                </a:solidFill>
                <a:sym typeface="Questrial"/>
              </a:rPr>
            </a:br>
            <a:r>
              <a:rPr lang="en-US" sz="3600" dirty="0">
                <a:solidFill>
                  <a:srgbClr val="0D4170"/>
                </a:solidFill>
                <a:sym typeface="Questrial"/>
              </a:rPr>
              <a:t>MO Leader Standards</a:t>
            </a:r>
            <a:endParaRPr lang="en-US" dirty="0"/>
          </a:p>
        </p:txBody>
      </p:sp>
      <p:sp>
        <p:nvSpPr>
          <p:cNvPr id="2" name="Text Placeholder 1">
            <a:extLst>
              <a:ext uri="{FF2B5EF4-FFF2-40B4-BE49-F238E27FC236}">
                <a16:creationId xmlns:a16="http://schemas.microsoft.com/office/drawing/2014/main" id="{218B579B-1040-47D3-A135-DC5C45F52648}"/>
              </a:ext>
            </a:extLst>
          </p:cNvPr>
          <p:cNvSpPr>
            <a:spLocks noGrp="1"/>
          </p:cNvSpPr>
          <p:nvPr>
            <p:ph type="body" idx="1"/>
          </p:nvPr>
        </p:nvSpPr>
        <p:spPr/>
        <p:txBody>
          <a:bodyPr/>
          <a:lstStyle/>
          <a:p>
            <a:pPr marL="0" indent="0">
              <a:buNone/>
            </a:pPr>
            <a:endParaRPr lang="en-US" b="1" dirty="0"/>
          </a:p>
          <a:p>
            <a:pPr marL="0" indent="0">
              <a:buNone/>
            </a:pPr>
            <a:r>
              <a:rPr lang="en-US" b="1" dirty="0"/>
              <a:t>Standard #2 Teaching and Learning</a:t>
            </a:r>
          </a:p>
          <a:p>
            <a:pPr marL="0" indent="0">
              <a:buNone/>
            </a:pPr>
            <a:r>
              <a:rPr lang="en-US" dirty="0"/>
              <a:t>Educational leaders have the knowledge and ability to ensure the success of all students by promoting a positive school culture, providing effective instructional program that applies best practice to student learning, and designing comprehensive professional growth plans for staff. </a:t>
            </a:r>
          </a:p>
        </p:txBody>
      </p:sp>
    </p:spTree>
    <p:extLst>
      <p:ext uri="{BB962C8B-B14F-4D97-AF65-F5344CB8AC3E}">
        <p14:creationId xmlns:p14="http://schemas.microsoft.com/office/powerpoint/2010/main" val="12315805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335B5C-30B3-4690-B65B-9140C8EEABD8}"/>
              </a:ext>
            </a:extLst>
          </p:cNvPr>
          <p:cNvSpPr>
            <a:spLocks noGrp="1"/>
          </p:cNvSpPr>
          <p:nvPr>
            <p:ph type="title"/>
          </p:nvPr>
        </p:nvSpPr>
        <p:spPr/>
        <p:txBody>
          <a:bodyPr/>
          <a:lstStyle/>
          <a:p>
            <a:r>
              <a:rPr lang="en-US" sz="3600" dirty="0">
                <a:solidFill>
                  <a:srgbClr val="0D4170"/>
                </a:solidFill>
                <a:sym typeface="Questrial"/>
              </a:rPr>
              <a:t>CTE Alignment with</a:t>
            </a:r>
            <a:br>
              <a:rPr lang="en-US" sz="3600" dirty="0">
                <a:solidFill>
                  <a:srgbClr val="0D4170"/>
                </a:solidFill>
                <a:sym typeface="Questrial"/>
              </a:rPr>
            </a:br>
            <a:r>
              <a:rPr lang="en-US" sz="3600" dirty="0">
                <a:solidFill>
                  <a:srgbClr val="0D4170"/>
                </a:solidFill>
                <a:sym typeface="Questrial"/>
              </a:rPr>
              <a:t>MO Teacher Standards</a:t>
            </a:r>
            <a:endParaRPr lang="en-US" sz="3600" dirty="0"/>
          </a:p>
        </p:txBody>
      </p:sp>
      <p:sp>
        <p:nvSpPr>
          <p:cNvPr id="2" name="Text Placeholder 1">
            <a:extLst>
              <a:ext uri="{FF2B5EF4-FFF2-40B4-BE49-F238E27FC236}">
                <a16:creationId xmlns:a16="http://schemas.microsoft.com/office/drawing/2014/main" id="{B2AEC070-D2AB-415A-8C69-98A186833410}"/>
              </a:ext>
            </a:extLst>
          </p:cNvPr>
          <p:cNvSpPr>
            <a:spLocks noGrp="1"/>
          </p:cNvSpPr>
          <p:nvPr>
            <p:ph type="body" idx="1"/>
          </p:nvPr>
        </p:nvSpPr>
        <p:spPr>
          <a:xfrm>
            <a:off x="457200" y="1828805"/>
            <a:ext cx="8229600" cy="4059248"/>
          </a:xfrm>
        </p:spPr>
        <p:txBody>
          <a:bodyPr>
            <a:noAutofit/>
          </a:bodyPr>
          <a:lstStyle/>
          <a:p>
            <a:pPr marL="0" indent="-685783">
              <a:spcBef>
                <a:spcPts val="1800"/>
              </a:spcBef>
              <a:buNone/>
            </a:pPr>
            <a:r>
              <a:rPr lang="en-US" sz="2000" dirty="0"/>
              <a:t>This CTE module supports the following MO Teacher Standards.</a:t>
            </a:r>
          </a:p>
          <a:p>
            <a:pPr marL="0" indent="-685783">
              <a:spcBef>
                <a:spcPts val="1800"/>
              </a:spcBef>
              <a:buNone/>
            </a:pPr>
            <a:r>
              <a:rPr lang="en-US" sz="2000" b="1" dirty="0">
                <a:ea typeface="Arial"/>
                <a:cs typeface="Arial"/>
                <a:sym typeface="Arial"/>
              </a:rPr>
              <a:t>#2 Student Learning, Growth, and Development: </a:t>
            </a:r>
            <a:r>
              <a:rPr lang="en-US" sz="2000" dirty="0">
                <a:ea typeface="Arial"/>
                <a:cs typeface="Arial"/>
                <a:sym typeface="Arial"/>
              </a:rPr>
              <a:t>Teachers can adapt instruction in order to effectively teach all learners</a:t>
            </a:r>
          </a:p>
          <a:p>
            <a:pPr marL="0" indent="-685783">
              <a:spcBef>
                <a:spcPts val="1800"/>
              </a:spcBef>
              <a:buNone/>
            </a:pPr>
            <a:r>
              <a:rPr lang="en-US" sz="2000" b="1" dirty="0">
                <a:ea typeface="Arial"/>
                <a:cs typeface="Arial"/>
                <a:sym typeface="Arial"/>
              </a:rPr>
              <a:t>#7 Student Assessment and Data Analysis: </a:t>
            </a:r>
            <a:r>
              <a:rPr lang="en-US" sz="2000" dirty="0">
                <a:ea typeface="Arial"/>
                <a:cs typeface="Arial"/>
                <a:sym typeface="Arial"/>
              </a:rPr>
              <a:t>Teachers uses formative and summative assessment strategies to assess learner progress</a:t>
            </a:r>
          </a:p>
          <a:p>
            <a:pPr marL="0" indent="-685783">
              <a:spcBef>
                <a:spcPts val="1800"/>
              </a:spcBef>
              <a:buNone/>
            </a:pPr>
            <a:r>
              <a:rPr lang="en-US" sz="2000" b="1" dirty="0">
                <a:ea typeface="Arial"/>
                <a:cs typeface="Arial"/>
                <a:sym typeface="Arial"/>
              </a:rPr>
              <a:t>#8 Professionalism: </a:t>
            </a:r>
            <a:r>
              <a:rPr lang="en-US" sz="2000" dirty="0">
                <a:ea typeface="Arial"/>
                <a:cs typeface="Arial"/>
                <a:sym typeface="Arial"/>
              </a:rPr>
              <a:t>Teachers are reflective practitioners and use data to inform reflection</a:t>
            </a:r>
          </a:p>
          <a:p>
            <a:pPr marL="0" indent="-685783">
              <a:spcBef>
                <a:spcPts val="1800"/>
              </a:spcBef>
              <a:buNone/>
            </a:pPr>
            <a:r>
              <a:rPr lang="en-US" sz="2000" b="1" dirty="0">
                <a:ea typeface="Arial"/>
                <a:cs typeface="Arial"/>
                <a:sym typeface="Arial"/>
              </a:rPr>
              <a:t>#9 Collaboration: </a:t>
            </a:r>
            <a:r>
              <a:rPr lang="en-US" sz="2000" dirty="0">
                <a:ea typeface="Arial"/>
                <a:cs typeface="Arial"/>
                <a:sym typeface="Arial"/>
              </a:rPr>
              <a:t>Teachers collaborate with a shared goal of effective instruction and student learning</a:t>
            </a:r>
          </a:p>
          <a:p>
            <a:endParaRPr lang="en-US" dirty="0"/>
          </a:p>
        </p:txBody>
      </p:sp>
    </p:spTree>
    <p:extLst>
      <p:ext uri="{BB962C8B-B14F-4D97-AF65-F5344CB8AC3E}">
        <p14:creationId xmlns:p14="http://schemas.microsoft.com/office/powerpoint/2010/main" val="38982269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3DED16-15E2-4CA4-A121-1926D7E5D187}"/>
              </a:ext>
            </a:extLst>
          </p:cNvPr>
          <p:cNvSpPr>
            <a:spLocks noGrp="1"/>
          </p:cNvSpPr>
          <p:nvPr>
            <p:ph type="title"/>
          </p:nvPr>
        </p:nvSpPr>
        <p:spPr/>
        <p:txBody>
          <a:bodyPr/>
          <a:lstStyle/>
          <a:p>
            <a:r>
              <a:rPr lang="en-US" dirty="0"/>
              <a:t>Session-at-a-Glance</a:t>
            </a:r>
          </a:p>
        </p:txBody>
      </p:sp>
      <p:sp>
        <p:nvSpPr>
          <p:cNvPr id="2" name="Text Placeholder 1">
            <a:extLst>
              <a:ext uri="{FF2B5EF4-FFF2-40B4-BE49-F238E27FC236}">
                <a16:creationId xmlns:a16="http://schemas.microsoft.com/office/drawing/2014/main" id="{C5DF5C5D-2322-4C81-8CE5-57349823E6CC}"/>
              </a:ext>
            </a:extLst>
          </p:cNvPr>
          <p:cNvSpPr>
            <a:spLocks noGrp="1"/>
          </p:cNvSpPr>
          <p:nvPr>
            <p:ph type="body" idx="1"/>
          </p:nvPr>
        </p:nvSpPr>
        <p:spPr/>
        <p:txBody>
          <a:bodyPr/>
          <a:lstStyle/>
          <a:p>
            <a:r>
              <a:rPr lang="en-US" dirty="0"/>
              <a:t>Impact of High and Low Teacher Efficacy</a:t>
            </a:r>
          </a:p>
          <a:p>
            <a:r>
              <a:rPr lang="en-US" dirty="0"/>
              <a:t>Developing Common Understanding for Collective Teacher Efficacy</a:t>
            </a:r>
          </a:p>
          <a:p>
            <a:r>
              <a:rPr lang="en-US" dirty="0"/>
              <a:t>Four Sources of Efficacy </a:t>
            </a:r>
          </a:p>
          <a:p>
            <a:r>
              <a:rPr lang="en-US" dirty="0"/>
              <a:t>Developing Capacity</a:t>
            </a:r>
          </a:p>
          <a:p>
            <a:r>
              <a:rPr lang="en-US" dirty="0"/>
              <a:t>Where Do We Go From Here: Reflection and Action Planning</a:t>
            </a:r>
          </a:p>
        </p:txBody>
      </p:sp>
    </p:spTree>
    <p:extLst>
      <p:ext uri="{BB962C8B-B14F-4D97-AF65-F5344CB8AC3E}">
        <p14:creationId xmlns:p14="http://schemas.microsoft.com/office/powerpoint/2010/main" val="20375654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EC677D-7D09-4B88-B342-7C97C24F101E}"/>
              </a:ext>
            </a:extLst>
          </p:cNvPr>
          <p:cNvSpPr>
            <a:spLocks noGrp="1"/>
          </p:cNvSpPr>
          <p:nvPr>
            <p:ph type="title"/>
          </p:nvPr>
        </p:nvSpPr>
        <p:spPr/>
        <p:txBody>
          <a:bodyPr/>
          <a:lstStyle/>
          <a:p>
            <a:r>
              <a:rPr lang="en-US" dirty="0"/>
              <a:t>Learning Targets</a:t>
            </a:r>
          </a:p>
        </p:txBody>
      </p:sp>
      <p:sp>
        <p:nvSpPr>
          <p:cNvPr id="2" name="Text Placeholder 1">
            <a:extLst>
              <a:ext uri="{FF2B5EF4-FFF2-40B4-BE49-F238E27FC236}">
                <a16:creationId xmlns:a16="http://schemas.microsoft.com/office/drawing/2014/main" id="{93534271-1EE9-4EEB-B80C-25A8EDBFC495}"/>
              </a:ext>
            </a:extLst>
          </p:cNvPr>
          <p:cNvSpPr>
            <a:spLocks noGrp="1"/>
          </p:cNvSpPr>
          <p:nvPr>
            <p:ph type="body" idx="1"/>
          </p:nvPr>
        </p:nvSpPr>
        <p:spPr/>
        <p:txBody>
          <a:bodyPr/>
          <a:lstStyle/>
          <a:p>
            <a:pPr marL="91440" indent="0">
              <a:buNone/>
            </a:pPr>
            <a:r>
              <a:rPr lang="en-US" dirty="0"/>
              <a:t>By the end of the session, the learner will know how to</a:t>
            </a:r>
          </a:p>
          <a:p>
            <a:r>
              <a:rPr lang="en-US" dirty="0"/>
              <a:t>design intentional support for establishing CTE by providing opportunities for the teachers to experience self-efficacy,</a:t>
            </a:r>
          </a:p>
          <a:p>
            <a:r>
              <a:rPr lang="en-US" dirty="0"/>
              <a:t>create opportunities for teachers to network and professionally collaborate,</a:t>
            </a:r>
          </a:p>
          <a:p>
            <a:r>
              <a:rPr lang="en-US" dirty="0"/>
              <a:t>provide feedback to determine and evaluate impact, and</a:t>
            </a:r>
          </a:p>
          <a:p>
            <a:r>
              <a:rPr lang="en-US" dirty="0"/>
              <a:t>involve teachers in shared decision making to build confidence and leadership skills.</a:t>
            </a:r>
          </a:p>
        </p:txBody>
      </p:sp>
    </p:spTree>
    <p:extLst>
      <p:ext uri="{BB962C8B-B14F-4D97-AF65-F5344CB8AC3E}">
        <p14:creationId xmlns:p14="http://schemas.microsoft.com/office/powerpoint/2010/main" val="29398618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FD3D4C5-8C4B-4042-9727-830D2C6404A6}"/>
              </a:ext>
            </a:extLst>
          </p:cNvPr>
          <p:cNvSpPr>
            <a:spLocks noGrp="1"/>
          </p:cNvSpPr>
          <p:nvPr>
            <p:ph type="title"/>
          </p:nvPr>
        </p:nvSpPr>
        <p:spPr/>
        <p:txBody>
          <a:bodyPr/>
          <a:lstStyle/>
          <a:p>
            <a:r>
              <a:rPr lang="en-US" dirty="0"/>
              <a:t>Essential Questions</a:t>
            </a:r>
          </a:p>
        </p:txBody>
      </p:sp>
      <p:sp>
        <p:nvSpPr>
          <p:cNvPr id="2" name="Text Placeholder 1">
            <a:extLst>
              <a:ext uri="{FF2B5EF4-FFF2-40B4-BE49-F238E27FC236}">
                <a16:creationId xmlns:a16="http://schemas.microsoft.com/office/drawing/2014/main" id="{55FDA9AD-EA33-4C74-99E4-746E02A36D9C}"/>
              </a:ext>
            </a:extLst>
          </p:cNvPr>
          <p:cNvSpPr>
            <a:spLocks noGrp="1"/>
          </p:cNvSpPr>
          <p:nvPr>
            <p:ph type="body" idx="1"/>
          </p:nvPr>
        </p:nvSpPr>
        <p:spPr/>
        <p:txBody>
          <a:bodyPr>
            <a:normAutofit/>
          </a:bodyPr>
          <a:lstStyle/>
          <a:p>
            <a:pPr marL="0" indent="0">
              <a:spcBef>
                <a:spcPts val="600"/>
              </a:spcBef>
              <a:buNone/>
            </a:pPr>
            <a:r>
              <a:rPr lang="en-US" sz="2800" dirty="0">
                <a:latin typeface="Tw Cen MT" panose="020B0602020104020603" pitchFamily="34" charset="77"/>
                <a:ea typeface="Calibri"/>
                <a:cs typeface="Calibri"/>
                <a:sym typeface="Calibri"/>
              </a:rPr>
              <a:t>What is CTE and how does it impact student learning? </a:t>
            </a:r>
          </a:p>
          <a:p>
            <a:pPr marL="0" indent="0">
              <a:spcBef>
                <a:spcPts val="600"/>
              </a:spcBef>
              <a:buNone/>
            </a:pPr>
            <a:endParaRPr lang="en-US" sz="2800" dirty="0">
              <a:latin typeface="Tw Cen MT" panose="020B0602020104020603" pitchFamily="34" charset="77"/>
              <a:ea typeface="Calibri"/>
              <a:cs typeface="Calibri"/>
              <a:sym typeface="Calibri"/>
            </a:endParaRPr>
          </a:p>
          <a:p>
            <a:pPr marL="0" indent="0">
              <a:spcBef>
                <a:spcPts val="600"/>
              </a:spcBef>
              <a:buNone/>
            </a:pPr>
            <a:r>
              <a:rPr lang="en-US" sz="2800" dirty="0">
                <a:latin typeface="Tw Cen MT" panose="020B0602020104020603" pitchFamily="34" charset="77"/>
                <a:ea typeface="Calibri"/>
                <a:cs typeface="Calibri"/>
                <a:sym typeface="Calibri"/>
              </a:rPr>
              <a:t>What is happening in my school now that facilitates CTE? </a:t>
            </a:r>
          </a:p>
          <a:p>
            <a:pPr marL="0" indent="0">
              <a:spcBef>
                <a:spcPts val="600"/>
              </a:spcBef>
              <a:buNone/>
            </a:pPr>
            <a:endParaRPr lang="en-US" sz="2800" dirty="0">
              <a:latin typeface="Tw Cen MT" panose="020B0602020104020603" pitchFamily="34" charset="77"/>
              <a:ea typeface="Calibri"/>
              <a:cs typeface="Calibri"/>
              <a:sym typeface="Calibri"/>
            </a:endParaRPr>
          </a:p>
          <a:p>
            <a:pPr marL="0" indent="0">
              <a:spcBef>
                <a:spcPts val="600"/>
              </a:spcBef>
              <a:buNone/>
            </a:pPr>
            <a:r>
              <a:rPr lang="en-US" sz="2800" dirty="0">
                <a:latin typeface="Tw Cen MT" panose="020B0602020104020603" pitchFamily="34" charset="77"/>
                <a:ea typeface="Calibri"/>
                <a:cs typeface="Calibri"/>
                <a:sym typeface="Calibri"/>
              </a:rPr>
              <a:t>Where do I go from here? </a:t>
            </a:r>
          </a:p>
        </p:txBody>
      </p:sp>
      <p:pic>
        <p:nvPicPr>
          <p:cNvPr id="5" name="Picture 4" descr="This icon indicates Essential Questions&#10;to discuss." title="Essential Questions Icon">
            <a:extLst>
              <a:ext uri="{FF2B5EF4-FFF2-40B4-BE49-F238E27FC236}">
                <a16:creationId xmlns:a16="http://schemas.microsoft.com/office/drawing/2014/main" id="{BA9A4C14-2240-4B3F-B389-8BE9731F89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7887" y="5609105"/>
            <a:ext cx="731521" cy="731521"/>
          </a:xfrm>
          <a:prstGeom prst="rect">
            <a:avLst/>
          </a:prstGeom>
        </p:spPr>
      </p:pic>
    </p:spTree>
    <p:extLst>
      <p:ext uri="{BB962C8B-B14F-4D97-AF65-F5344CB8AC3E}">
        <p14:creationId xmlns:p14="http://schemas.microsoft.com/office/powerpoint/2010/main" val="11298692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CEBE64-B940-4096-8307-EA4E127AF253}"/>
              </a:ext>
            </a:extLst>
          </p:cNvPr>
          <p:cNvSpPr>
            <a:spLocks noGrp="1"/>
          </p:cNvSpPr>
          <p:nvPr>
            <p:ph type="title"/>
          </p:nvPr>
        </p:nvSpPr>
        <p:spPr/>
        <p:txBody>
          <a:bodyPr/>
          <a:lstStyle/>
          <a:p>
            <a:r>
              <a:rPr lang="en-US" dirty="0"/>
              <a:t>Hidden Slide #2</a:t>
            </a:r>
          </a:p>
        </p:txBody>
      </p:sp>
      <p:sp>
        <p:nvSpPr>
          <p:cNvPr id="2" name="Text Placeholder 1">
            <a:extLst>
              <a:ext uri="{FF2B5EF4-FFF2-40B4-BE49-F238E27FC236}">
                <a16:creationId xmlns:a16="http://schemas.microsoft.com/office/drawing/2014/main" id="{A8632B53-8A11-427F-8528-E0F930A59A21}"/>
              </a:ext>
            </a:extLst>
          </p:cNvPr>
          <p:cNvSpPr>
            <a:spLocks noGrp="1"/>
          </p:cNvSpPr>
          <p:nvPr>
            <p:ph type="body" idx="1"/>
          </p:nvPr>
        </p:nvSpPr>
        <p:spPr/>
        <p:txBody>
          <a:bodyPr/>
          <a:lstStyle/>
          <a:p>
            <a:pPr marL="457200" indent="-365760">
              <a:spcBef>
                <a:spcPts val="600"/>
              </a:spcBef>
              <a:buSzPct val="75000"/>
            </a:pPr>
            <a:r>
              <a:rPr lang="en-US" dirty="0"/>
              <a:t>CTE in-person training suggestions</a:t>
            </a:r>
          </a:p>
          <a:p>
            <a:pPr marL="457200" indent="-365760">
              <a:spcBef>
                <a:spcPts val="600"/>
              </a:spcBef>
              <a:buSzPct val="75000"/>
            </a:pPr>
            <a:r>
              <a:rPr lang="en-US" dirty="0"/>
              <a:t>Presenter notes information</a:t>
            </a:r>
          </a:p>
          <a:p>
            <a:pPr marL="152401" indent="0">
              <a:buNone/>
            </a:pPr>
            <a:endParaRPr lang="en-US" dirty="0"/>
          </a:p>
        </p:txBody>
      </p:sp>
    </p:spTree>
    <p:extLst>
      <p:ext uri="{BB962C8B-B14F-4D97-AF65-F5344CB8AC3E}">
        <p14:creationId xmlns:p14="http://schemas.microsoft.com/office/powerpoint/2010/main" val="15940992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fographic">
            <a:extLst>
              <a:ext uri="{FF2B5EF4-FFF2-40B4-BE49-F238E27FC236}">
                <a16:creationId xmlns:a16="http://schemas.microsoft.com/office/drawing/2014/main" id="{08C748EE-9728-4AF5-AD47-CC6208EB0E29}"/>
              </a:ext>
            </a:extLst>
          </p:cNvPr>
          <p:cNvPicPr>
            <a:picLocks noChangeAspect="1"/>
          </p:cNvPicPr>
          <p:nvPr/>
        </p:nvPicPr>
        <p:blipFill>
          <a:blip r:embed="rId3"/>
          <a:srcRect t="2975" b="2975"/>
          <a:stretch/>
        </p:blipFill>
        <p:spPr>
          <a:xfrm>
            <a:off x="2232697" y="587920"/>
            <a:ext cx="4678605" cy="5682160"/>
          </a:xfrm>
          <a:prstGeom prst="rect">
            <a:avLst/>
          </a:prstGeom>
          <a:ln>
            <a:solidFill>
              <a:schemeClr val="accent2"/>
            </a:solidFill>
          </a:ln>
        </p:spPr>
      </p:pic>
      <p:pic>
        <p:nvPicPr>
          <p:cNvPr id="4" name="Picture 3" descr="Indicates Handouts&#10;" title="Folder Icon ">
            <a:extLst>
              <a:ext uri="{FF2B5EF4-FFF2-40B4-BE49-F238E27FC236}">
                <a16:creationId xmlns:a16="http://schemas.microsoft.com/office/drawing/2014/main" id="{445D0320-A7CA-4BD1-B60A-7420DC1147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7888" y="5614416"/>
            <a:ext cx="728473" cy="731521"/>
          </a:xfrm>
          <a:prstGeom prst="rect">
            <a:avLst/>
          </a:prstGeom>
        </p:spPr>
      </p:pic>
    </p:spTree>
    <p:extLst>
      <p:ext uri="{BB962C8B-B14F-4D97-AF65-F5344CB8AC3E}">
        <p14:creationId xmlns:p14="http://schemas.microsoft.com/office/powerpoint/2010/main" val="13777606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F526E2-9030-4A7C-9E40-16A96B127E71}"/>
              </a:ext>
            </a:extLst>
          </p:cNvPr>
          <p:cNvSpPr>
            <a:spLocks noGrp="1"/>
          </p:cNvSpPr>
          <p:nvPr>
            <p:ph type="title"/>
          </p:nvPr>
        </p:nvSpPr>
        <p:spPr/>
        <p:txBody>
          <a:bodyPr/>
          <a:lstStyle/>
          <a:p>
            <a:r>
              <a:rPr lang="en-US" dirty="0"/>
              <a:t>Collective Teacher Efficacy</a:t>
            </a:r>
          </a:p>
        </p:txBody>
      </p:sp>
      <p:sp>
        <p:nvSpPr>
          <p:cNvPr id="2" name="Text Placeholder 1">
            <a:extLst>
              <a:ext uri="{FF2B5EF4-FFF2-40B4-BE49-F238E27FC236}">
                <a16:creationId xmlns:a16="http://schemas.microsoft.com/office/drawing/2014/main" id="{307A737C-2F61-4C13-BD85-C554168377EB}"/>
              </a:ext>
            </a:extLst>
          </p:cNvPr>
          <p:cNvSpPr>
            <a:spLocks noGrp="1"/>
          </p:cNvSpPr>
          <p:nvPr>
            <p:ph type="body" idx="1"/>
          </p:nvPr>
        </p:nvSpPr>
        <p:spPr/>
        <p:txBody>
          <a:bodyPr/>
          <a:lstStyle/>
          <a:p>
            <a:pPr marL="91440" indent="0">
              <a:buNone/>
            </a:pPr>
            <a:r>
              <a:rPr lang="en-US" dirty="0"/>
              <a:t>Collective Teacher Efficacy (CTE) is a perception of teachers in a school that the efforts of the faculty as a whole will have a positive effect on students.</a:t>
            </a:r>
          </a:p>
          <a:p>
            <a:pPr marL="91440" indent="0">
              <a:buNone/>
            </a:pPr>
            <a:endParaRPr lang="en-US" dirty="0"/>
          </a:p>
        </p:txBody>
      </p:sp>
      <p:sp>
        <p:nvSpPr>
          <p:cNvPr id="4" name="TextBox 3">
            <a:extLst>
              <a:ext uri="{FF2B5EF4-FFF2-40B4-BE49-F238E27FC236}">
                <a16:creationId xmlns:a16="http://schemas.microsoft.com/office/drawing/2014/main" id="{0223B4D2-577B-4D3C-A1B4-0B12D18DC80A}"/>
              </a:ext>
            </a:extLst>
          </p:cNvPr>
          <p:cNvSpPr txBox="1"/>
          <p:nvPr/>
        </p:nvSpPr>
        <p:spPr>
          <a:xfrm>
            <a:off x="6584603" y="6517359"/>
            <a:ext cx="2102197" cy="276999"/>
          </a:xfrm>
          <a:prstGeom prst="rect">
            <a:avLst/>
          </a:prstGeom>
          <a:noFill/>
        </p:spPr>
        <p:txBody>
          <a:bodyPr wrap="square" rtlCol="0">
            <a:spAutoFit/>
          </a:bodyPr>
          <a:lstStyle/>
          <a:p>
            <a:pPr algn="r"/>
            <a:r>
              <a:rPr lang="en-US" sz="1200" dirty="0">
                <a:latin typeface="Tw Cen MT" panose="020B0602020104020603" pitchFamily="34" charset="0"/>
              </a:rPr>
              <a:t>(Goddard, Hoy, &amp; Hoy, 2000)</a:t>
            </a:r>
          </a:p>
        </p:txBody>
      </p:sp>
    </p:spTree>
    <p:extLst>
      <p:ext uri="{BB962C8B-B14F-4D97-AF65-F5344CB8AC3E}">
        <p14:creationId xmlns:p14="http://schemas.microsoft.com/office/powerpoint/2010/main" val="12327750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823DAE-F7D1-4EFC-AE99-CBCB31A85B02}"/>
              </a:ext>
            </a:extLst>
          </p:cNvPr>
          <p:cNvSpPr>
            <a:spLocks noGrp="1"/>
          </p:cNvSpPr>
          <p:nvPr>
            <p:ph type="title"/>
          </p:nvPr>
        </p:nvSpPr>
        <p:spPr/>
        <p:txBody>
          <a:bodyPr/>
          <a:lstStyle/>
          <a:p>
            <a:r>
              <a:rPr lang="en-US" dirty="0"/>
              <a:t>Collective Efficacy Training Video</a:t>
            </a:r>
          </a:p>
        </p:txBody>
      </p:sp>
      <p:sp>
        <p:nvSpPr>
          <p:cNvPr id="2" name="Text Placeholder 1">
            <a:extLst>
              <a:ext uri="{FF2B5EF4-FFF2-40B4-BE49-F238E27FC236}">
                <a16:creationId xmlns:a16="http://schemas.microsoft.com/office/drawing/2014/main" id="{9470D718-1FE4-4727-8CF2-2C7085476702}"/>
              </a:ext>
            </a:extLst>
          </p:cNvPr>
          <p:cNvSpPr>
            <a:spLocks noGrp="1"/>
          </p:cNvSpPr>
          <p:nvPr>
            <p:ph type="body" idx="1"/>
          </p:nvPr>
        </p:nvSpPr>
        <p:spPr>
          <a:xfrm>
            <a:off x="457200" y="2438637"/>
            <a:ext cx="3335481" cy="3151695"/>
          </a:xfrm>
        </p:spPr>
        <p:txBody>
          <a:bodyPr>
            <a:normAutofit/>
          </a:bodyPr>
          <a:lstStyle/>
          <a:p>
            <a:pPr marL="91440" indent="0">
              <a:buNone/>
            </a:pPr>
            <a:r>
              <a:rPr lang="en-US" sz="3600" dirty="0"/>
              <a:t>Write</a:t>
            </a:r>
            <a:br>
              <a:rPr lang="en-US" sz="3600" dirty="0"/>
            </a:br>
            <a:r>
              <a:rPr lang="en-US" sz="3600" dirty="0"/>
              <a:t>which elements from the definition of CTE you hear?</a:t>
            </a:r>
          </a:p>
        </p:txBody>
      </p:sp>
      <p:pic>
        <p:nvPicPr>
          <p:cNvPr id="6" name="Online Media 5" descr="Video on CTE from YouTube, https://youtu.be/YVWRJ-nBwcU&#10;&#10;">
            <a:hlinkClick r:id="" action="ppaction://media"/>
            <a:extLst>
              <a:ext uri="{FF2B5EF4-FFF2-40B4-BE49-F238E27FC236}">
                <a16:creationId xmlns:a16="http://schemas.microsoft.com/office/drawing/2014/main" id="{3C81FE0E-D43A-4173-9C05-2A73BCD39A90}"/>
              </a:ext>
            </a:extLst>
          </p:cNvPr>
          <p:cNvPicPr>
            <a:picLocks noRot="1" noChangeAspect="1"/>
          </p:cNvPicPr>
          <p:nvPr>
            <a:videoFile r:link="rId1"/>
          </p:nvPr>
        </p:nvPicPr>
        <p:blipFill rotWithShape="1">
          <a:blip r:embed="rId4"/>
          <a:srcRect/>
          <a:stretch/>
        </p:blipFill>
        <p:spPr>
          <a:xfrm>
            <a:off x="4033606" y="2552668"/>
            <a:ext cx="4856379" cy="2731713"/>
          </a:xfrm>
          <a:prstGeom prst="rect">
            <a:avLst/>
          </a:prstGeom>
        </p:spPr>
      </p:pic>
      <p:pic>
        <p:nvPicPr>
          <p:cNvPr id="10" name="Picture 9" descr="Reflections/Activities Icon&#10;&#10;This icon indicates the presence of activities or times of reflection.">
            <a:extLst>
              <a:ext uri="{FF2B5EF4-FFF2-40B4-BE49-F238E27FC236}">
                <a16:creationId xmlns:a16="http://schemas.microsoft.com/office/drawing/2014/main" id="{15641124-DDDB-430B-8E9C-AC6ED4E463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44841" y="5614417"/>
            <a:ext cx="731520" cy="731520"/>
          </a:xfrm>
          <a:prstGeom prst="rect">
            <a:avLst/>
          </a:prstGeom>
        </p:spPr>
      </p:pic>
    </p:spTree>
    <p:extLst>
      <p:ext uri="{BB962C8B-B14F-4D97-AF65-F5344CB8AC3E}">
        <p14:creationId xmlns:p14="http://schemas.microsoft.com/office/powerpoint/2010/main" val="32648646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B2C18C-4165-4192-8707-0C795941950F}"/>
              </a:ext>
            </a:extLst>
          </p:cNvPr>
          <p:cNvSpPr>
            <a:spLocks noGrp="1"/>
          </p:cNvSpPr>
          <p:nvPr>
            <p:ph type="title"/>
          </p:nvPr>
        </p:nvSpPr>
        <p:spPr/>
        <p:txBody>
          <a:bodyPr/>
          <a:lstStyle/>
          <a:p>
            <a:r>
              <a:rPr lang="en-US" dirty="0"/>
              <a:t>Collective Efficacy Training Video</a:t>
            </a:r>
          </a:p>
        </p:txBody>
      </p:sp>
      <p:grpSp>
        <p:nvGrpSpPr>
          <p:cNvPr id="7" name="Group 6" descr="You tube Video  https://youtu.be/YVWRJ-nBwcU  &#10;">
            <a:extLst>
              <a:ext uri="{FF2B5EF4-FFF2-40B4-BE49-F238E27FC236}">
                <a16:creationId xmlns:a16="http://schemas.microsoft.com/office/drawing/2014/main" id="{882C6906-BA19-4975-BE2E-90FDED5CEB27}"/>
              </a:ext>
            </a:extLst>
          </p:cNvPr>
          <p:cNvGrpSpPr/>
          <p:nvPr/>
        </p:nvGrpSpPr>
        <p:grpSpPr>
          <a:xfrm>
            <a:off x="4476405" y="2310351"/>
            <a:ext cx="3768436" cy="3151695"/>
            <a:chOff x="2265985" y="2449028"/>
            <a:chExt cx="3768436" cy="3151695"/>
          </a:xfrm>
        </p:grpSpPr>
        <p:pic>
          <p:nvPicPr>
            <p:cNvPr id="4" name="Google Shape;625;p99">
              <a:hlinkClick r:id="rId3"/>
              <a:extLst>
                <a:ext uri="{FF2B5EF4-FFF2-40B4-BE49-F238E27FC236}">
                  <a16:creationId xmlns:a16="http://schemas.microsoft.com/office/drawing/2014/main" id="{6388EBE6-92F6-41D8-A335-AD1AA8792E93}"/>
                </a:ext>
              </a:extLst>
            </p:cNvPr>
            <p:cNvPicPr preferRelativeResize="0"/>
            <p:nvPr/>
          </p:nvPicPr>
          <p:blipFill rotWithShape="1">
            <a:blip r:embed="rId4">
              <a:alphaModFix/>
            </a:blip>
            <a:srcRect l="10263" r="21174"/>
            <a:stretch/>
          </p:blipFill>
          <p:spPr>
            <a:xfrm>
              <a:off x="2265985" y="2449028"/>
              <a:ext cx="3768436" cy="3151695"/>
            </a:xfrm>
            <a:prstGeom prst="rect">
              <a:avLst/>
            </a:prstGeom>
            <a:noFill/>
            <a:ln>
              <a:noFill/>
            </a:ln>
          </p:spPr>
        </p:pic>
        <p:pic>
          <p:nvPicPr>
            <p:cNvPr id="6" name="Graphic 5" descr="Play">
              <a:hlinkClick r:id="rId3"/>
              <a:extLst>
                <a:ext uri="{FF2B5EF4-FFF2-40B4-BE49-F238E27FC236}">
                  <a16:creationId xmlns:a16="http://schemas.microsoft.com/office/drawing/2014/main" id="{4E2AB3EC-62D8-4C35-8D05-8B6DCF8876D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12769" y="3567675"/>
              <a:ext cx="914400" cy="914400"/>
            </a:xfrm>
            <a:prstGeom prst="rect">
              <a:avLst/>
            </a:prstGeom>
          </p:spPr>
        </p:pic>
      </p:grpSp>
      <p:sp>
        <p:nvSpPr>
          <p:cNvPr id="9" name="Text Placeholder 1">
            <a:extLst>
              <a:ext uri="{FF2B5EF4-FFF2-40B4-BE49-F238E27FC236}">
                <a16:creationId xmlns:a16="http://schemas.microsoft.com/office/drawing/2014/main" id="{CE588285-16EB-4816-916A-BF88B4B3D1EE}"/>
              </a:ext>
            </a:extLst>
          </p:cNvPr>
          <p:cNvSpPr>
            <a:spLocks noGrp="1"/>
          </p:cNvSpPr>
          <p:nvPr>
            <p:ph type="body" idx="1"/>
          </p:nvPr>
        </p:nvSpPr>
        <p:spPr>
          <a:xfrm>
            <a:off x="457200" y="2438637"/>
            <a:ext cx="3335481" cy="3151695"/>
          </a:xfrm>
        </p:spPr>
        <p:txBody>
          <a:bodyPr>
            <a:normAutofit/>
          </a:bodyPr>
          <a:lstStyle/>
          <a:p>
            <a:pPr marL="91440" indent="0">
              <a:buNone/>
            </a:pPr>
            <a:r>
              <a:rPr lang="en-US" sz="3600" dirty="0"/>
              <a:t>Write</a:t>
            </a:r>
            <a:br>
              <a:rPr lang="en-US" sz="3600" dirty="0"/>
            </a:br>
            <a:r>
              <a:rPr lang="en-US" sz="3600" dirty="0"/>
              <a:t>which elements from the definition of CTE you hear?</a:t>
            </a:r>
          </a:p>
        </p:txBody>
      </p:sp>
      <p:pic>
        <p:nvPicPr>
          <p:cNvPr id="10" name="Picture 9" descr="Reflections/Activities Icon&#10;&#10;This icon indicates the presence of activities or times of reflection.">
            <a:extLst>
              <a:ext uri="{FF2B5EF4-FFF2-40B4-BE49-F238E27FC236}">
                <a16:creationId xmlns:a16="http://schemas.microsoft.com/office/drawing/2014/main" id="{FD01A1A1-A24D-4B47-8AC1-1274916F267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44841" y="5614417"/>
            <a:ext cx="731520" cy="731520"/>
          </a:xfrm>
          <a:prstGeom prst="rect">
            <a:avLst/>
          </a:prstGeom>
        </p:spPr>
      </p:pic>
    </p:spTree>
    <p:extLst>
      <p:ext uri="{BB962C8B-B14F-4D97-AF65-F5344CB8AC3E}">
        <p14:creationId xmlns:p14="http://schemas.microsoft.com/office/powerpoint/2010/main" val="33454245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153B07-A308-4EFA-8265-D9D015E17A85}"/>
              </a:ext>
            </a:extLst>
          </p:cNvPr>
          <p:cNvSpPr>
            <a:spLocks noGrp="1"/>
          </p:cNvSpPr>
          <p:nvPr>
            <p:ph type="title"/>
          </p:nvPr>
        </p:nvSpPr>
        <p:spPr/>
        <p:txBody>
          <a:bodyPr/>
          <a:lstStyle/>
          <a:p>
            <a:r>
              <a:rPr lang="en-US" sz="3600" dirty="0"/>
              <a:t>John Hattie 2018 Effect Size of Factors Influencing Student Achievement</a:t>
            </a:r>
          </a:p>
        </p:txBody>
      </p:sp>
      <p:pic>
        <p:nvPicPr>
          <p:cNvPr id="4" name="Picture 3" descr="Graph displaying collective teacher efficacy to be 1.57 effect size.  Self-reported grades 1.33, teacher estimates of achievement, Cognitive task analysis, and response to intervention 1.29">
            <a:extLst>
              <a:ext uri="{FF2B5EF4-FFF2-40B4-BE49-F238E27FC236}">
                <a16:creationId xmlns:a16="http://schemas.microsoft.com/office/drawing/2014/main" id="{537B9727-0E3B-485E-81AE-7A7C369DC0F1}"/>
              </a:ext>
            </a:extLst>
          </p:cNvPr>
          <p:cNvPicPr>
            <a:picLocks noChangeAspect="1"/>
          </p:cNvPicPr>
          <p:nvPr/>
        </p:nvPicPr>
        <p:blipFill>
          <a:blip r:embed="rId3"/>
          <a:stretch>
            <a:fillRect/>
          </a:stretch>
        </p:blipFill>
        <p:spPr>
          <a:xfrm>
            <a:off x="697476" y="2431794"/>
            <a:ext cx="7886086" cy="2790825"/>
          </a:xfrm>
          <a:prstGeom prst="rect">
            <a:avLst/>
          </a:prstGeom>
        </p:spPr>
      </p:pic>
      <p:sp>
        <p:nvSpPr>
          <p:cNvPr id="5" name="TextBox 4">
            <a:extLst>
              <a:ext uri="{FF2B5EF4-FFF2-40B4-BE49-F238E27FC236}">
                <a16:creationId xmlns:a16="http://schemas.microsoft.com/office/drawing/2014/main" id="{91F53600-64D2-46F7-9496-8AF04B585088}"/>
              </a:ext>
            </a:extLst>
          </p:cNvPr>
          <p:cNvSpPr txBox="1"/>
          <p:nvPr/>
        </p:nvSpPr>
        <p:spPr>
          <a:xfrm>
            <a:off x="3098411" y="6494244"/>
            <a:ext cx="5588389" cy="276999"/>
          </a:xfrm>
          <a:prstGeom prst="rect">
            <a:avLst/>
          </a:prstGeom>
          <a:noFill/>
        </p:spPr>
        <p:txBody>
          <a:bodyPr wrap="none" rtlCol="0">
            <a:spAutoFit/>
          </a:bodyPr>
          <a:lstStyle/>
          <a:p>
            <a:pPr algn="r"/>
            <a:r>
              <a:rPr lang="en-US" sz="1200" dirty="0">
                <a:solidFill>
                  <a:schemeClr val="dk1"/>
                </a:solidFill>
                <a:latin typeface="Tw Cen MT" panose="020B0602020104020603" pitchFamily="34" charset="0"/>
                <a:ea typeface="Calibri"/>
                <a:cs typeface="Calibri"/>
                <a:sym typeface="Calibri"/>
              </a:rPr>
              <a:t>(https://visible-learning.org/hattie-ranking-influences-effect-sizes-learning-achievement)</a:t>
            </a:r>
            <a:endParaRPr lang="en-US" sz="1200" dirty="0">
              <a:latin typeface="Tw Cen MT" panose="020B0602020104020603" pitchFamily="34" charset="0"/>
            </a:endParaRPr>
          </a:p>
        </p:txBody>
      </p:sp>
    </p:spTree>
    <p:extLst>
      <p:ext uri="{BB962C8B-B14F-4D97-AF65-F5344CB8AC3E}">
        <p14:creationId xmlns:p14="http://schemas.microsoft.com/office/powerpoint/2010/main" val="24389171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C68CD-3B3D-4094-AD0F-C3D32FFDC271}"/>
              </a:ext>
            </a:extLst>
          </p:cNvPr>
          <p:cNvSpPr>
            <a:spLocks noGrp="1"/>
          </p:cNvSpPr>
          <p:nvPr>
            <p:ph type="title"/>
          </p:nvPr>
        </p:nvSpPr>
        <p:spPr/>
        <p:txBody>
          <a:bodyPr/>
          <a:lstStyle/>
          <a:p>
            <a:r>
              <a:rPr lang="en-US" dirty="0"/>
              <a:t>Impact of High and Low Collective Teacher Efficacy</a:t>
            </a:r>
          </a:p>
        </p:txBody>
      </p:sp>
    </p:spTree>
    <p:extLst>
      <p:ext uri="{BB962C8B-B14F-4D97-AF65-F5344CB8AC3E}">
        <p14:creationId xmlns:p14="http://schemas.microsoft.com/office/powerpoint/2010/main" val="8521655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AD3BEF-355B-4C5C-8FFB-BD3DE4A64678}"/>
              </a:ext>
            </a:extLst>
          </p:cNvPr>
          <p:cNvSpPr>
            <a:spLocks noGrp="1"/>
          </p:cNvSpPr>
          <p:nvPr>
            <p:ph type="title"/>
          </p:nvPr>
        </p:nvSpPr>
        <p:spPr/>
        <p:txBody>
          <a:bodyPr/>
          <a:lstStyle/>
          <a:p>
            <a:r>
              <a:rPr lang="en-US" sz="3800" dirty="0"/>
              <a:t>When CTE is high in schools, teachers…</a:t>
            </a:r>
          </a:p>
        </p:txBody>
      </p:sp>
      <p:sp>
        <p:nvSpPr>
          <p:cNvPr id="2" name="Text Placeholder 1">
            <a:extLst>
              <a:ext uri="{FF2B5EF4-FFF2-40B4-BE49-F238E27FC236}">
                <a16:creationId xmlns:a16="http://schemas.microsoft.com/office/drawing/2014/main" id="{96DF11EE-7544-401C-ABD9-817EFD289143}"/>
              </a:ext>
            </a:extLst>
          </p:cNvPr>
          <p:cNvSpPr>
            <a:spLocks noGrp="1"/>
          </p:cNvSpPr>
          <p:nvPr>
            <p:ph type="body" idx="1"/>
          </p:nvPr>
        </p:nvSpPr>
        <p:spPr>
          <a:xfrm>
            <a:off x="333286" y="1828803"/>
            <a:ext cx="8229600" cy="3848983"/>
          </a:xfrm>
        </p:spPr>
        <p:txBody>
          <a:bodyPr numCol="2" spcCol="182880">
            <a:normAutofit/>
          </a:bodyPr>
          <a:lstStyle/>
          <a:p>
            <a:pPr marL="342900" indent="-342900">
              <a:spcBef>
                <a:spcPts val="600"/>
              </a:spcBef>
            </a:pPr>
            <a:r>
              <a:rPr lang="en-US" dirty="0"/>
              <a:t>Find new ways to tackle difficult challenges</a:t>
            </a:r>
          </a:p>
          <a:p>
            <a:pPr marL="342900" indent="-342900">
              <a:spcBef>
                <a:spcPts val="600"/>
              </a:spcBef>
            </a:pPr>
            <a:r>
              <a:rPr lang="en-US" dirty="0"/>
              <a:t>Set more difficult group goals and are more committed to those goals</a:t>
            </a:r>
          </a:p>
          <a:p>
            <a:pPr marL="342900" indent="-342900">
              <a:spcBef>
                <a:spcPts val="600"/>
              </a:spcBef>
            </a:pPr>
            <a:r>
              <a:rPr lang="en-US" dirty="0"/>
              <a:t>Put more effort into planning</a:t>
            </a:r>
          </a:p>
          <a:p>
            <a:pPr marL="342900" indent="-342900">
              <a:spcBef>
                <a:spcPts val="600"/>
              </a:spcBef>
            </a:pPr>
            <a:r>
              <a:rPr lang="en-US" dirty="0"/>
              <a:t>Are more open to new ideas</a:t>
            </a:r>
          </a:p>
          <a:p>
            <a:pPr marL="342900" indent="-342900">
              <a:spcBef>
                <a:spcPts val="600"/>
              </a:spcBef>
            </a:pPr>
            <a:r>
              <a:rPr lang="en-US" dirty="0"/>
              <a:t>Are more willing to experiment</a:t>
            </a:r>
          </a:p>
          <a:p>
            <a:pPr marL="342900" indent="-342900">
              <a:spcBef>
                <a:spcPts val="600"/>
              </a:spcBef>
            </a:pPr>
            <a:r>
              <a:rPr lang="en-US" dirty="0"/>
              <a:t>Are more resilient</a:t>
            </a:r>
          </a:p>
          <a:p>
            <a:pPr marL="342900" indent="-342900">
              <a:spcBef>
                <a:spcPts val="600"/>
              </a:spcBef>
            </a:pPr>
            <a:r>
              <a:rPr lang="en-US" dirty="0"/>
              <a:t>Work collaboratively</a:t>
            </a:r>
          </a:p>
          <a:p>
            <a:pPr marL="342900" indent="-342900">
              <a:spcBef>
                <a:spcPts val="600"/>
              </a:spcBef>
            </a:pPr>
            <a:r>
              <a:rPr lang="en-US" dirty="0"/>
              <a:t>Welcome parent participation</a:t>
            </a:r>
          </a:p>
          <a:p>
            <a:pPr marL="342900" indent="-342900">
              <a:spcBef>
                <a:spcPts val="600"/>
              </a:spcBef>
            </a:pPr>
            <a:r>
              <a:rPr lang="en-US" dirty="0"/>
              <a:t>Are more committed</a:t>
            </a:r>
          </a:p>
        </p:txBody>
      </p:sp>
      <p:sp>
        <p:nvSpPr>
          <p:cNvPr id="4" name="Google Shape;331;p59">
            <a:extLst>
              <a:ext uri="{FF2B5EF4-FFF2-40B4-BE49-F238E27FC236}">
                <a16:creationId xmlns:a16="http://schemas.microsoft.com/office/drawing/2014/main" id="{4A34EA09-4ACF-4851-A8BE-E477F10AB550}"/>
              </a:ext>
            </a:extLst>
          </p:cNvPr>
          <p:cNvSpPr/>
          <p:nvPr/>
        </p:nvSpPr>
        <p:spPr>
          <a:xfrm>
            <a:off x="5538149" y="6437315"/>
            <a:ext cx="3148651" cy="397379"/>
          </a:xfrm>
          <a:prstGeom prst="rect">
            <a:avLst/>
          </a:prstGeom>
          <a:noFill/>
          <a:ln>
            <a:noFill/>
          </a:ln>
        </p:spPr>
        <p:txBody>
          <a:bodyPr spcFirstLastPara="1" wrap="square" lIns="51427" tIns="25707" rIns="51427" bIns="25707" anchor="t" anchorCtr="0">
            <a:noAutofit/>
          </a:bodyPr>
          <a:lstStyle/>
          <a:p>
            <a:pPr marL="257168" indent="-128585"/>
            <a:endParaRPr sz="788" dirty="0"/>
          </a:p>
          <a:p>
            <a:pPr marL="257168" indent="-128585" algn="r"/>
            <a:r>
              <a:rPr lang="en-US" sz="1200" dirty="0">
                <a:solidFill>
                  <a:schemeClr val="dk1"/>
                </a:solidFill>
                <a:latin typeface="Tw Cen MT" panose="020B0602020104020603" pitchFamily="34" charset="0"/>
                <a:ea typeface="Calibri"/>
                <a:cs typeface="Calibri"/>
                <a:sym typeface="Calibri"/>
              </a:rPr>
              <a:t>(Brinson &amp; Steiner, 2007; </a:t>
            </a:r>
            <a:r>
              <a:rPr lang="en-US" sz="1200" dirty="0" err="1">
                <a:solidFill>
                  <a:schemeClr val="dk1"/>
                </a:solidFill>
                <a:latin typeface="Tw Cen MT" panose="020B0602020104020603" pitchFamily="34" charset="0"/>
                <a:ea typeface="Calibri"/>
                <a:cs typeface="Calibri"/>
                <a:sym typeface="Calibri"/>
              </a:rPr>
              <a:t>Donohoo</a:t>
            </a:r>
            <a:r>
              <a:rPr lang="en-US" sz="1200" dirty="0">
                <a:solidFill>
                  <a:schemeClr val="dk1"/>
                </a:solidFill>
                <a:latin typeface="Tw Cen MT" panose="020B0602020104020603" pitchFamily="34" charset="0"/>
                <a:ea typeface="Calibri"/>
                <a:cs typeface="Calibri"/>
                <a:sym typeface="Calibri"/>
              </a:rPr>
              <a:t>, 2018 )</a:t>
            </a:r>
            <a:endParaRPr sz="1200" dirty="0">
              <a:latin typeface="Tw Cen MT" panose="020B0602020104020603" pitchFamily="34" charset="0"/>
            </a:endParaRPr>
          </a:p>
        </p:txBody>
      </p:sp>
    </p:spTree>
    <p:extLst>
      <p:ext uri="{BB962C8B-B14F-4D97-AF65-F5344CB8AC3E}">
        <p14:creationId xmlns:p14="http://schemas.microsoft.com/office/powerpoint/2010/main" val="25171758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BF9DB3-4FB2-41A6-AE81-5CE93E708690}"/>
              </a:ext>
            </a:extLst>
          </p:cNvPr>
          <p:cNvSpPr>
            <a:spLocks noGrp="1"/>
          </p:cNvSpPr>
          <p:nvPr>
            <p:ph type="title"/>
          </p:nvPr>
        </p:nvSpPr>
        <p:spPr/>
        <p:txBody>
          <a:bodyPr/>
          <a:lstStyle/>
          <a:p>
            <a:r>
              <a:rPr lang="en-US" sz="4000" dirty="0"/>
              <a:t>When CTE is low in schools, teachers…</a:t>
            </a:r>
          </a:p>
        </p:txBody>
      </p:sp>
      <p:sp>
        <p:nvSpPr>
          <p:cNvPr id="2" name="Text Placeholder 1">
            <a:extLst>
              <a:ext uri="{FF2B5EF4-FFF2-40B4-BE49-F238E27FC236}">
                <a16:creationId xmlns:a16="http://schemas.microsoft.com/office/drawing/2014/main" id="{58A567F6-947B-49C6-AACC-C6A4D073542C}"/>
              </a:ext>
            </a:extLst>
          </p:cNvPr>
          <p:cNvSpPr>
            <a:spLocks noGrp="1"/>
          </p:cNvSpPr>
          <p:nvPr>
            <p:ph type="body" idx="1"/>
          </p:nvPr>
        </p:nvSpPr>
        <p:spPr/>
        <p:txBody>
          <a:bodyPr/>
          <a:lstStyle/>
          <a:p>
            <a:pPr marL="457200" indent="-365760">
              <a:spcBef>
                <a:spcPts val="600"/>
              </a:spcBef>
            </a:pPr>
            <a:r>
              <a:rPr lang="en-US" dirty="0"/>
              <a:t>Extend less effort</a:t>
            </a:r>
          </a:p>
          <a:p>
            <a:pPr marL="457200" indent="-365760">
              <a:spcBef>
                <a:spcPts val="600"/>
              </a:spcBef>
            </a:pPr>
            <a:r>
              <a:rPr lang="en-US" dirty="0"/>
              <a:t>Give up more easily</a:t>
            </a:r>
          </a:p>
          <a:p>
            <a:pPr marL="457200" indent="-365760">
              <a:spcBef>
                <a:spcPts val="600"/>
              </a:spcBef>
            </a:pPr>
            <a:r>
              <a:rPr lang="en-US" dirty="0"/>
              <a:t>Perform at lower levels </a:t>
            </a:r>
          </a:p>
          <a:p>
            <a:r>
              <a:rPr lang="en-US" dirty="0"/>
              <a:t>Experience burnout</a:t>
            </a:r>
          </a:p>
          <a:p>
            <a:pPr marL="457200" indent="-365760">
              <a:spcBef>
                <a:spcPts val="600"/>
              </a:spcBef>
            </a:pPr>
            <a:r>
              <a:rPr lang="en-US" dirty="0"/>
              <a:t>Feel isolated</a:t>
            </a:r>
          </a:p>
          <a:p>
            <a:pPr marL="457200" indent="-365760">
              <a:spcBef>
                <a:spcPts val="600"/>
              </a:spcBef>
            </a:pPr>
            <a:r>
              <a:rPr lang="en-US" dirty="0"/>
              <a:t>Have greater apathy</a:t>
            </a:r>
          </a:p>
          <a:p>
            <a:pPr marL="457200" indent="-365760">
              <a:spcBef>
                <a:spcPts val="600"/>
              </a:spcBef>
            </a:pPr>
            <a:r>
              <a:rPr lang="en-US" dirty="0"/>
              <a:t>Experience more uncertainty</a:t>
            </a:r>
          </a:p>
        </p:txBody>
      </p:sp>
      <p:sp>
        <p:nvSpPr>
          <p:cNvPr id="5" name="TextBox 4">
            <a:extLst>
              <a:ext uri="{FF2B5EF4-FFF2-40B4-BE49-F238E27FC236}">
                <a16:creationId xmlns:a16="http://schemas.microsoft.com/office/drawing/2014/main" id="{C0F2B700-1910-4E87-8E89-0BBDC9CDD4FC}"/>
              </a:ext>
            </a:extLst>
          </p:cNvPr>
          <p:cNvSpPr txBox="1"/>
          <p:nvPr/>
        </p:nvSpPr>
        <p:spPr>
          <a:xfrm>
            <a:off x="7434534" y="6518865"/>
            <a:ext cx="1252266" cy="276999"/>
          </a:xfrm>
          <a:prstGeom prst="rect">
            <a:avLst/>
          </a:prstGeom>
          <a:noFill/>
        </p:spPr>
        <p:txBody>
          <a:bodyPr wrap="none" rtlCol="0">
            <a:spAutoFit/>
          </a:bodyPr>
          <a:lstStyle/>
          <a:p>
            <a:pPr algn="r"/>
            <a:r>
              <a:rPr lang="en-US" sz="1200" dirty="0">
                <a:latin typeface="Tw Cen MT" panose="020B0602020104020603" pitchFamily="34" charset="0"/>
              </a:rPr>
              <a:t>(</a:t>
            </a:r>
            <a:r>
              <a:rPr lang="en-US" sz="1200" dirty="0" err="1">
                <a:latin typeface="Tw Cen MT" panose="020B0602020104020603" pitchFamily="34" charset="0"/>
              </a:rPr>
              <a:t>Donohoo</a:t>
            </a:r>
            <a:r>
              <a:rPr lang="en-US" sz="1200" dirty="0">
                <a:latin typeface="Tw Cen MT" panose="020B0602020104020603" pitchFamily="34" charset="0"/>
              </a:rPr>
              <a:t>, 2017)</a:t>
            </a:r>
          </a:p>
        </p:txBody>
      </p:sp>
    </p:spTree>
    <p:extLst>
      <p:ext uri="{BB962C8B-B14F-4D97-AF65-F5344CB8AC3E}">
        <p14:creationId xmlns:p14="http://schemas.microsoft.com/office/powerpoint/2010/main" val="38531714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DE23EA-DC1B-4BD0-B3B1-C370500DBF45}"/>
              </a:ext>
            </a:extLst>
          </p:cNvPr>
          <p:cNvSpPr>
            <a:spLocks noGrp="1"/>
          </p:cNvSpPr>
          <p:nvPr>
            <p:ph type="title"/>
          </p:nvPr>
        </p:nvSpPr>
        <p:spPr/>
        <p:txBody>
          <a:bodyPr/>
          <a:lstStyle/>
          <a:p>
            <a:r>
              <a:rPr lang="en-US" sz="4000" dirty="0"/>
              <a:t>Consequences of high CTE in schools</a:t>
            </a:r>
          </a:p>
        </p:txBody>
      </p:sp>
      <p:sp>
        <p:nvSpPr>
          <p:cNvPr id="2" name="Text Placeholder 1">
            <a:extLst>
              <a:ext uri="{FF2B5EF4-FFF2-40B4-BE49-F238E27FC236}">
                <a16:creationId xmlns:a16="http://schemas.microsoft.com/office/drawing/2014/main" id="{BDDC0B31-D38E-467E-944C-3D531C050088}"/>
              </a:ext>
            </a:extLst>
          </p:cNvPr>
          <p:cNvSpPr>
            <a:spLocks noGrp="1"/>
          </p:cNvSpPr>
          <p:nvPr>
            <p:ph type="body" idx="1"/>
          </p:nvPr>
        </p:nvSpPr>
        <p:spPr/>
        <p:txBody>
          <a:bodyPr/>
          <a:lstStyle/>
          <a:p>
            <a:pPr marL="457200" indent="-365760">
              <a:spcBef>
                <a:spcPts val="600"/>
              </a:spcBef>
            </a:pPr>
            <a:r>
              <a:rPr lang="en-US" dirty="0"/>
              <a:t>Improves student performance</a:t>
            </a:r>
          </a:p>
          <a:p>
            <a:pPr marL="457200" indent="-365760">
              <a:spcBef>
                <a:spcPts val="600"/>
              </a:spcBef>
            </a:pPr>
            <a:r>
              <a:rPr lang="en-US" dirty="0"/>
              <a:t>Improves the negative effects of low SES</a:t>
            </a:r>
          </a:p>
          <a:p>
            <a:pPr marL="457200" indent="-365760">
              <a:spcBef>
                <a:spcPts val="600"/>
              </a:spcBef>
            </a:pPr>
            <a:r>
              <a:rPr lang="en-US" dirty="0"/>
              <a:t>Enhances parent-teacher relationships</a:t>
            </a:r>
          </a:p>
          <a:p>
            <a:pPr marL="457200" indent="-365760">
              <a:spcBef>
                <a:spcPts val="600"/>
              </a:spcBef>
            </a:pPr>
            <a:r>
              <a:rPr lang="en-US" dirty="0"/>
              <a:t>Creates a work environment that builds teacher commitment to the school</a:t>
            </a:r>
          </a:p>
          <a:p>
            <a:pPr marL="152401" indent="0">
              <a:buNone/>
            </a:pPr>
            <a:endParaRPr lang="en-US" dirty="0"/>
          </a:p>
        </p:txBody>
      </p:sp>
      <p:sp>
        <p:nvSpPr>
          <p:cNvPr id="4" name="Google Shape;331;p59">
            <a:extLst>
              <a:ext uri="{FF2B5EF4-FFF2-40B4-BE49-F238E27FC236}">
                <a16:creationId xmlns:a16="http://schemas.microsoft.com/office/drawing/2014/main" id="{3C8DA9D0-3E95-4912-90A8-1244CC5079FD}"/>
              </a:ext>
            </a:extLst>
          </p:cNvPr>
          <p:cNvSpPr/>
          <p:nvPr/>
        </p:nvSpPr>
        <p:spPr>
          <a:xfrm>
            <a:off x="5778815" y="6537195"/>
            <a:ext cx="2907985" cy="320805"/>
          </a:xfrm>
          <a:prstGeom prst="rect">
            <a:avLst/>
          </a:prstGeom>
          <a:noFill/>
          <a:ln>
            <a:noFill/>
          </a:ln>
        </p:spPr>
        <p:txBody>
          <a:bodyPr spcFirstLastPara="1" wrap="square" lIns="68569" tIns="34275" rIns="68569" bIns="34275" anchor="t" anchorCtr="0">
            <a:noAutofit/>
          </a:bodyPr>
          <a:lstStyle/>
          <a:p>
            <a:pPr marL="342900" indent="-171450" algn="r"/>
            <a:r>
              <a:rPr lang="en-US" sz="1200" dirty="0">
                <a:solidFill>
                  <a:schemeClr val="dk1"/>
                </a:solidFill>
                <a:latin typeface="Tw Cen MT" panose="020B0602020104020603" pitchFamily="34" charset="0"/>
                <a:ea typeface="Calibri"/>
                <a:cs typeface="Calibri"/>
                <a:sym typeface="Calibri"/>
              </a:rPr>
              <a:t>(Brinson &amp; Steiner, 2007; </a:t>
            </a:r>
            <a:r>
              <a:rPr lang="en-US" sz="1200" dirty="0" err="1">
                <a:solidFill>
                  <a:schemeClr val="dk1"/>
                </a:solidFill>
                <a:latin typeface="Tw Cen MT" panose="020B0602020104020603" pitchFamily="34" charset="0"/>
                <a:ea typeface="Calibri"/>
                <a:cs typeface="Calibri"/>
                <a:sym typeface="Calibri"/>
              </a:rPr>
              <a:t>Donohoo</a:t>
            </a:r>
            <a:r>
              <a:rPr lang="en-US" sz="1200" dirty="0">
                <a:solidFill>
                  <a:schemeClr val="dk1"/>
                </a:solidFill>
                <a:latin typeface="Tw Cen MT" panose="020B0602020104020603" pitchFamily="34" charset="0"/>
                <a:ea typeface="Calibri"/>
                <a:cs typeface="Calibri"/>
                <a:sym typeface="Calibri"/>
              </a:rPr>
              <a:t>, 2018) </a:t>
            </a:r>
            <a:endParaRPr sz="1200" dirty="0">
              <a:latin typeface="Tw Cen MT" panose="020B0602020104020603" pitchFamily="34" charset="0"/>
            </a:endParaRPr>
          </a:p>
        </p:txBody>
      </p:sp>
    </p:spTree>
    <p:extLst>
      <p:ext uri="{BB962C8B-B14F-4D97-AF65-F5344CB8AC3E}">
        <p14:creationId xmlns:p14="http://schemas.microsoft.com/office/powerpoint/2010/main" val="11119769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FCE791-419A-4375-A222-166E39EF0F5B}"/>
              </a:ext>
            </a:extLst>
          </p:cNvPr>
          <p:cNvSpPr>
            <a:spLocks noGrp="1"/>
          </p:cNvSpPr>
          <p:nvPr>
            <p:ph type="title"/>
          </p:nvPr>
        </p:nvSpPr>
        <p:spPr>
          <a:xfrm>
            <a:off x="457200" y="601664"/>
            <a:ext cx="8229600" cy="1590818"/>
          </a:xfrm>
        </p:spPr>
        <p:txBody>
          <a:bodyPr/>
          <a:lstStyle/>
          <a:p>
            <a:r>
              <a:rPr lang="en-US" sz="4000" dirty="0"/>
              <a:t>CTE Leads to Increased Student Achievement</a:t>
            </a:r>
          </a:p>
        </p:txBody>
      </p:sp>
      <p:sp>
        <p:nvSpPr>
          <p:cNvPr id="2" name="Text Placeholder 1">
            <a:extLst>
              <a:ext uri="{FF2B5EF4-FFF2-40B4-BE49-F238E27FC236}">
                <a16:creationId xmlns:a16="http://schemas.microsoft.com/office/drawing/2014/main" id="{E8839DD1-1C37-4A6A-A2C6-F0F6ED13F8CB}"/>
              </a:ext>
            </a:extLst>
          </p:cNvPr>
          <p:cNvSpPr>
            <a:spLocks noGrp="1"/>
          </p:cNvSpPr>
          <p:nvPr>
            <p:ph type="body" idx="1"/>
          </p:nvPr>
        </p:nvSpPr>
        <p:spPr>
          <a:xfrm>
            <a:off x="457200" y="2493817"/>
            <a:ext cx="4455758" cy="3297383"/>
          </a:xfrm>
        </p:spPr>
        <p:txBody>
          <a:bodyPr/>
          <a:lstStyle/>
          <a:p>
            <a:pPr marL="91440" indent="0">
              <a:buNone/>
            </a:pPr>
            <a:r>
              <a:rPr lang="en-US" dirty="0">
                <a:ea typeface="Questrial"/>
                <a:cs typeface="Questrial"/>
              </a:rPr>
              <a:t>In 100% of the studies reviewed by Fernandez, Ramos, Silva, Nina, &amp; Pontes, a positive correlation between CTE and student performance was found.</a:t>
            </a:r>
            <a:endParaRPr lang="en-US" dirty="0"/>
          </a:p>
          <a:p>
            <a:pPr marL="91440" indent="0">
              <a:buNone/>
            </a:pPr>
            <a:endParaRPr lang="en-US" dirty="0"/>
          </a:p>
        </p:txBody>
      </p:sp>
      <p:sp>
        <p:nvSpPr>
          <p:cNvPr id="4" name="TextBox 3">
            <a:extLst>
              <a:ext uri="{FF2B5EF4-FFF2-40B4-BE49-F238E27FC236}">
                <a16:creationId xmlns:a16="http://schemas.microsoft.com/office/drawing/2014/main" id="{766D1BC7-FCF4-4F4E-9522-9CB4DE7089CB}"/>
              </a:ext>
            </a:extLst>
          </p:cNvPr>
          <p:cNvSpPr txBox="1"/>
          <p:nvPr/>
        </p:nvSpPr>
        <p:spPr>
          <a:xfrm>
            <a:off x="4912958" y="6499651"/>
            <a:ext cx="3773842" cy="276999"/>
          </a:xfrm>
          <a:prstGeom prst="rect">
            <a:avLst/>
          </a:prstGeom>
          <a:noFill/>
        </p:spPr>
        <p:txBody>
          <a:bodyPr wrap="square" rtlCol="0">
            <a:spAutoFit/>
          </a:bodyPr>
          <a:lstStyle/>
          <a:p>
            <a:pPr algn="r"/>
            <a:r>
              <a:rPr lang="en-US" sz="1200" dirty="0">
                <a:solidFill>
                  <a:schemeClr val="dk1"/>
                </a:solidFill>
                <a:latin typeface="Tw Cen MT" panose="020B0602020104020603" pitchFamily="34" charset="0"/>
                <a:cs typeface="Calibri"/>
              </a:rPr>
              <a:t>(Fernandez, Ramos, Silva, Nina, &amp; Pontes, 2016)                                    </a:t>
            </a:r>
          </a:p>
        </p:txBody>
      </p:sp>
      <p:pic>
        <p:nvPicPr>
          <p:cNvPr id="5" name="Picture 4">
            <a:extLst>
              <a:ext uri="{FF2B5EF4-FFF2-40B4-BE49-F238E27FC236}">
                <a16:creationId xmlns:a16="http://schemas.microsoft.com/office/drawing/2014/main" id="{DCB258DB-4194-458D-8E87-2D2A85C2D68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115574" y="1698914"/>
            <a:ext cx="3460172" cy="3460172"/>
          </a:xfrm>
          <a:prstGeom prst="rect">
            <a:avLst/>
          </a:prstGeom>
        </p:spPr>
      </p:pic>
    </p:spTree>
    <p:extLst>
      <p:ext uri="{BB962C8B-B14F-4D97-AF65-F5344CB8AC3E}">
        <p14:creationId xmlns:p14="http://schemas.microsoft.com/office/powerpoint/2010/main" val="3285764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02A4E8-2471-4507-8C8F-9F2E72C67898}"/>
              </a:ext>
            </a:extLst>
          </p:cNvPr>
          <p:cNvSpPr>
            <a:spLocks noGrp="1"/>
          </p:cNvSpPr>
          <p:nvPr>
            <p:ph type="title"/>
          </p:nvPr>
        </p:nvSpPr>
        <p:spPr/>
        <p:txBody>
          <a:bodyPr/>
          <a:lstStyle/>
          <a:p>
            <a:r>
              <a:rPr lang="en-US" dirty="0"/>
              <a:t>Hidden Slide #3</a:t>
            </a:r>
          </a:p>
        </p:txBody>
      </p:sp>
      <p:sp>
        <p:nvSpPr>
          <p:cNvPr id="2" name="Text Placeholder 1">
            <a:extLst>
              <a:ext uri="{FF2B5EF4-FFF2-40B4-BE49-F238E27FC236}">
                <a16:creationId xmlns:a16="http://schemas.microsoft.com/office/drawing/2014/main" id="{1E513C05-CA46-41DA-8154-52CC6C09FD8D}"/>
              </a:ext>
            </a:extLst>
          </p:cNvPr>
          <p:cNvSpPr>
            <a:spLocks noGrp="1"/>
          </p:cNvSpPr>
          <p:nvPr>
            <p:ph type="body" idx="1"/>
          </p:nvPr>
        </p:nvSpPr>
        <p:spPr/>
        <p:txBody>
          <a:bodyPr/>
          <a:lstStyle/>
          <a:p>
            <a:pPr marL="66736" indent="0">
              <a:spcBef>
                <a:spcPts val="600"/>
              </a:spcBef>
              <a:buSzPct val="75000"/>
              <a:buNone/>
            </a:pPr>
            <a:r>
              <a:rPr lang="en-US" dirty="0"/>
              <a:t>Supplies needed</a:t>
            </a:r>
          </a:p>
          <a:p>
            <a:pPr marL="457200" indent="-365760">
              <a:spcBef>
                <a:spcPts val="600"/>
              </a:spcBef>
              <a:buSzPct val="75000"/>
              <a:buFont typeface="Wingdings" panose="05000000000000000000" pitchFamily="2" charset="2"/>
              <a:buChar char="q"/>
            </a:pPr>
            <a:r>
              <a:rPr lang="en-US" dirty="0"/>
              <a:t>WIFI access for presenter and participants</a:t>
            </a:r>
          </a:p>
          <a:p>
            <a:pPr marL="457200" indent="-365760">
              <a:spcBef>
                <a:spcPts val="600"/>
              </a:spcBef>
              <a:buSzPct val="75000"/>
              <a:buFont typeface="Wingdings" panose="05000000000000000000" pitchFamily="2" charset="2"/>
              <a:buChar char="q"/>
            </a:pPr>
            <a:r>
              <a:rPr lang="en-US" dirty="0"/>
              <a:t>Access to videos (through WIFI if available, but download to flash drive as a back-up)</a:t>
            </a:r>
          </a:p>
          <a:p>
            <a:pPr marL="457200" indent="-365760">
              <a:spcBef>
                <a:spcPts val="600"/>
              </a:spcBef>
              <a:buSzPct val="75000"/>
              <a:buFont typeface="Wingdings" panose="05000000000000000000" pitchFamily="2" charset="2"/>
              <a:buChar char="q"/>
            </a:pPr>
            <a:r>
              <a:rPr lang="en-US" dirty="0"/>
              <a:t>Chart paper</a:t>
            </a:r>
          </a:p>
          <a:p>
            <a:pPr marL="457200" indent="-365760">
              <a:spcBef>
                <a:spcPts val="600"/>
              </a:spcBef>
              <a:buSzPct val="75000"/>
              <a:buFont typeface="Wingdings" panose="05000000000000000000" pitchFamily="2" charset="2"/>
              <a:buChar char="q"/>
            </a:pPr>
            <a:r>
              <a:rPr lang="en-US" dirty="0"/>
              <a:t>Markers</a:t>
            </a:r>
          </a:p>
          <a:p>
            <a:pPr marL="457200" indent="-365760">
              <a:spcBef>
                <a:spcPts val="600"/>
              </a:spcBef>
              <a:buSzPct val="75000"/>
              <a:buFont typeface="Wingdings" panose="05000000000000000000" pitchFamily="2" charset="2"/>
              <a:buChar char="q"/>
            </a:pPr>
            <a:r>
              <a:rPr lang="en-US" dirty="0"/>
              <a:t>Post-it-Notes</a:t>
            </a:r>
          </a:p>
        </p:txBody>
      </p:sp>
    </p:spTree>
    <p:extLst>
      <p:ext uri="{BB962C8B-B14F-4D97-AF65-F5344CB8AC3E}">
        <p14:creationId xmlns:p14="http://schemas.microsoft.com/office/powerpoint/2010/main" val="17892401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E08414-435A-41F1-9A86-452F50682115}"/>
              </a:ext>
            </a:extLst>
          </p:cNvPr>
          <p:cNvSpPr>
            <a:spLocks noGrp="1"/>
          </p:cNvSpPr>
          <p:nvPr>
            <p:ph type="title"/>
          </p:nvPr>
        </p:nvSpPr>
        <p:spPr/>
        <p:txBody>
          <a:bodyPr/>
          <a:lstStyle/>
          <a:p>
            <a:r>
              <a:rPr lang="en-US" sz="4000" dirty="0"/>
              <a:t>Beliefs About Teaching and Learning</a:t>
            </a:r>
          </a:p>
        </p:txBody>
      </p:sp>
      <p:sp>
        <p:nvSpPr>
          <p:cNvPr id="2" name="Text Placeholder 1">
            <a:extLst>
              <a:ext uri="{FF2B5EF4-FFF2-40B4-BE49-F238E27FC236}">
                <a16:creationId xmlns:a16="http://schemas.microsoft.com/office/drawing/2014/main" id="{0E5C7145-D282-45EE-9794-964F89A247BC}"/>
              </a:ext>
            </a:extLst>
          </p:cNvPr>
          <p:cNvSpPr>
            <a:spLocks noGrp="1"/>
          </p:cNvSpPr>
          <p:nvPr>
            <p:ph type="body" idx="1"/>
          </p:nvPr>
        </p:nvSpPr>
        <p:spPr/>
        <p:txBody>
          <a:bodyPr/>
          <a:lstStyle/>
          <a:p>
            <a:pPr marL="91440" indent="0">
              <a:buNone/>
            </a:pPr>
            <a:r>
              <a:rPr lang="en-US" dirty="0"/>
              <a:t>I believe…</a:t>
            </a:r>
          </a:p>
          <a:p>
            <a:pPr marL="91440" indent="0">
              <a:buNone/>
            </a:pPr>
            <a:r>
              <a:rPr lang="en-US" dirty="0"/>
              <a:t>Teachers in our school believe…</a:t>
            </a:r>
          </a:p>
          <a:p>
            <a:pPr marL="91440" indent="0">
              <a:buNone/>
            </a:pPr>
            <a:r>
              <a:rPr lang="en-US" dirty="0"/>
              <a:t>Building leaders believe…</a:t>
            </a:r>
          </a:p>
          <a:p>
            <a:pPr marL="91440" indent="0">
              <a:buNone/>
            </a:pPr>
            <a:r>
              <a:rPr lang="en-US" dirty="0"/>
              <a:t>District leaders believe…</a:t>
            </a:r>
          </a:p>
          <a:p>
            <a:pPr marL="91440" indent="0">
              <a:buNone/>
            </a:pPr>
            <a:r>
              <a:rPr lang="en-US" dirty="0"/>
              <a:t>As a learning community we believe…</a:t>
            </a:r>
          </a:p>
          <a:p>
            <a:pPr marL="91440" indent="0">
              <a:buNone/>
            </a:pPr>
            <a:endParaRPr lang="en-US" dirty="0"/>
          </a:p>
        </p:txBody>
      </p:sp>
      <p:pic>
        <p:nvPicPr>
          <p:cNvPr id="5" name="Picture 4" descr="Reflections/Activities Icon&#10;&#10;This icon indicates the presence of activities or times of reflection.">
            <a:extLst>
              <a:ext uri="{FF2B5EF4-FFF2-40B4-BE49-F238E27FC236}">
                <a16:creationId xmlns:a16="http://schemas.microsoft.com/office/drawing/2014/main" id="{B81F4D08-B851-4CFE-B855-99749D7F9D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4841" y="5614417"/>
            <a:ext cx="731520" cy="731520"/>
          </a:xfrm>
          <a:prstGeom prst="rect">
            <a:avLst/>
          </a:prstGeom>
        </p:spPr>
      </p:pic>
    </p:spTree>
    <p:extLst>
      <p:ext uri="{BB962C8B-B14F-4D97-AF65-F5344CB8AC3E}">
        <p14:creationId xmlns:p14="http://schemas.microsoft.com/office/powerpoint/2010/main" val="13709291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2" name="Title 1">
            <a:extLst>
              <a:ext uri="{FF2B5EF4-FFF2-40B4-BE49-F238E27FC236}">
                <a16:creationId xmlns:a16="http://schemas.microsoft.com/office/drawing/2014/main" id="{D837D1E6-602F-4676-B9B5-7EC4F98D5510}"/>
              </a:ext>
            </a:extLst>
          </p:cNvPr>
          <p:cNvSpPr>
            <a:spLocks noGrp="1"/>
          </p:cNvSpPr>
          <p:nvPr>
            <p:ph type="title"/>
          </p:nvPr>
        </p:nvSpPr>
        <p:spPr/>
        <p:txBody>
          <a:bodyPr/>
          <a:lstStyle/>
          <a:p>
            <a:pPr algn="ctr"/>
            <a:r>
              <a:rPr lang="en-US" sz="3600" dirty="0"/>
              <a:t>Developing a Common Understanding of Collective Teacher Efficacy</a:t>
            </a:r>
            <a:br>
              <a:rPr lang="en-US" dirty="0"/>
            </a:br>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2" name="Title 1">
            <a:extLst>
              <a:ext uri="{FF2B5EF4-FFF2-40B4-BE49-F238E27FC236}">
                <a16:creationId xmlns:a16="http://schemas.microsoft.com/office/drawing/2014/main" id="{CB1EE92C-816B-438F-951A-D0925552E83F}"/>
              </a:ext>
            </a:extLst>
          </p:cNvPr>
          <p:cNvSpPr>
            <a:spLocks noGrp="1"/>
          </p:cNvSpPr>
          <p:nvPr>
            <p:ph type="title"/>
          </p:nvPr>
        </p:nvSpPr>
        <p:spPr/>
        <p:txBody>
          <a:bodyPr/>
          <a:lstStyle/>
          <a:p>
            <a:pPr algn="ctr"/>
            <a:r>
              <a:rPr lang="en-US" sz="4400" dirty="0"/>
              <a:t>Efficacy</a:t>
            </a:r>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2" name="Title 1">
            <a:extLst>
              <a:ext uri="{FF2B5EF4-FFF2-40B4-BE49-F238E27FC236}">
                <a16:creationId xmlns:a16="http://schemas.microsoft.com/office/drawing/2014/main" id="{7F9B1CAF-DC3D-4557-8560-88A3F80528F3}"/>
              </a:ext>
            </a:extLst>
          </p:cNvPr>
          <p:cNvSpPr>
            <a:spLocks noGrp="1"/>
          </p:cNvSpPr>
          <p:nvPr>
            <p:ph type="title"/>
          </p:nvPr>
        </p:nvSpPr>
        <p:spPr/>
        <p:txBody>
          <a:bodyPr/>
          <a:lstStyle/>
          <a:p>
            <a:r>
              <a:rPr lang="en-US" sz="3600" dirty="0"/>
              <a:t>CTE Graphic Organizer</a:t>
            </a:r>
          </a:p>
        </p:txBody>
      </p:sp>
      <p:grpSp>
        <p:nvGrpSpPr>
          <p:cNvPr id="28" name="Group 27" descr="Bullseye, center labeled collective teacher efficacy&#10;Next Collective Efficacy&#10;Next teacher efficacy&#10;next self-efficacy&#10;next efficacy">
            <a:extLst>
              <a:ext uri="{FF2B5EF4-FFF2-40B4-BE49-F238E27FC236}">
                <a16:creationId xmlns:a16="http://schemas.microsoft.com/office/drawing/2014/main" id="{D20761CB-3034-4A59-90C2-91601398F377}"/>
              </a:ext>
            </a:extLst>
          </p:cNvPr>
          <p:cNvGrpSpPr/>
          <p:nvPr/>
        </p:nvGrpSpPr>
        <p:grpSpPr>
          <a:xfrm>
            <a:off x="1016009" y="1607544"/>
            <a:ext cx="6152277" cy="4574762"/>
            <a:chOff x="247249" y="726939"/>
            <a:chExt cx="7727639" cy="5971889"/>
          </a:xfrm>
        </p:grpSpPr>
        <p:pic>
          <p:nvPicPr>
            <p:cNvPr id="43" name="Picture 42">
              <a:extLst>
                <a:ext uri="{FF2B5EF4-FFF2-40B4-BE49-F238E27FC236}">
                  <a16:creationId xmlns:a16="http://schemas.microsoft.com/office/drawing/2014/main" id="{CB56B646-52CF-48A2-A200-9E4CD49F5950}"/>
                </a:ext>
              </a:extLst>
            </p:cNvPr>
            <p:cNvPicPr>
              <a:picLocks noChangeAspect="1"/>
            </p:cNvPicPr>
            <p:nvPr/>
          </p:nvPicPr>
          <p:blipFill>
            <a:blip r:embed="rId3"/>
            <a:stretch>
              <a:fillRect/>
            </a:stretch>
          </p:blipFill>
          <p:spPr>
            <a:xfrm>
              <a:off x="247249" y="726939"/>
              <a:ext cx="7727639" cy="5971889"/>
            </a:xfrm>
            <a:prstGeom prst="rect">
              <a:avLst/>
            </a:prstGeom>
          </p:spPr>
        </p:pic>
        <p:sp>
          <p:nvSpPr>
            <p:cNvPr id="44" name="TextBox 43">
              <a:extLst>
                <a:ext uri="{FF2B5EF4-FFF2-40B4-BE49-F238E27FC236}">
                  <a16:creationId xmlns:a16="http://schemas.microsoft.com/office/drawing/2014/main" id="{4B378F3A-03D4-43FB-8B92-5B1AAD31698E}"/>
                </a:ext>
              </a:extLst>
            </p:cNvPr>
            <p:cNvSpPr txBox="1"/>
            <p:nvPr/>
          </p:nvSpPr>
          <p:spPr>
            <a:xfrm>
              <a:off x="3580730" y="4946749"/>
              <a:ext cx="3625462" cy="482126"/>
            </a:xfrm>
            <a:prstGeom prst="rect">
              <a:avLst/>
            </a:prstGeom>
            <a:noFill/>
          </p:spPr>
          <p:txBody>
            <a:bodyPr wrap="square" rtlCol="0">
              <a:spAutoFit/>
            </a:bodyPr>
            <a:lstStyle/>
            <a:p>
              <a:pPr algn="ctr"/>
              <a:r>
                <a:rPr lang="en-US" sz="1800" dirty="0">
                  <a:latin typeface="Tw Cen MT" panose="020B0602020104020603" pitchFamily="34" charset="0"/>
                </a:rPr>
                <a:t>Collective Teacher Efficacy</a:t>
              </a:r>
            </a:p>
          </p:txBody>
        </p:sp>
        <p:sp>
          <p:nvSpPr>
            <p:cNvPr id="45" name="TextBox 44">
              <a:extLst>
                <a:ext uri="{FF2B5EF4-FFF2-40B4-BE49-F238E27FC236}">
                  <a16:creationId xmlns:a16="http://schemas.microsoft.com/office/drawing/2014/main" id="{A952CEBA-C592-4DA7-971B-3362C7F8F044}"/>
                </a:ext>
              </a:extLst>
            </p:cNvPr>
            <p:cNvSpPr txBox="1"/>
            <p:nvPr/>
          </p:nvSpPr>
          <p:spPr>
            <a:xfrm>
              <a:off x="3886429" y="4029221"/>
              <a:ext cx="3561407" cy="482126"/>
            </a:xfrm>
            <a:prstGeom prst="rect">
              <a:avLst/>
            </a:prstGeom>
            <a:noFill/>
          </p:spPr>
          <p:txBody>
            <a:bodyPr wrap="square" rtlCol="0">
              <a:spAutoFit/>
            </a:bodyPr>
            <a:lstStyle/>
            <a:p>
              <a:pPr algn="ctr"/>
              <a:r>
                <a:rPr lang="en-US" sz="1800" dirty="0">
                  <a:latin typeface="Tw Cen MT" panose="020B0602020104020603" pitchFamily="34" charset="0"/>
                </a:rPr>
                <a:t>Collective Efficacy</a:t>
              </a:r>
            </a:p>
          </p:txBody>
        </p:sp>
        <p:sp>
          <p:nvSpPr>
            <p:cNvPr id="46" name="TextBox 45">
              <a:extLst>
                <a:ext uri="{FF2B5EF4-FFF2-40B4-BE49-F238E27FC236}">
                  <a16:creationId xmlns:a16="http://schemas.microsoft.com/office/drawing/2014/main" id="{D299CC84-4E91-44C7-8309-3586B796CD2D}"/>
                </a:ext>
              </a:extLst>
            </p:cNvPr>
            <p:cNvSpPr txBox="1"/>
            <p:nvPr/>
          </p:nvSpPr>
          <p:spPr>
            <a:xfrm>
              <a:off x="4058980" y="3123452"/>
              <a:ext cx="3561407" cy="482126"/>
            </a:xfrm>
            <a:prstGeom prst="rect">
              <a:avLst/>
            </a:prstGeom>
            <a:noFill/>
          </p:spPr>
          <p:txBody>
            <a:bodyPr wrap="square" rtlCol="0">
              <a:spAutoFit/>
            </a:bodyPr>
            <a:lstStyle/>
            <a:p>
              <a:pPr algn="ctr"/>
              <a:r>
                <a:rPr lang="en-US" sz="1800" dirty="0">
                  <a:latin typeface="Tw Cen MT" panose="020B0602020104020603" pitchFamily="34" charset="0"/>
                </a:rPr>
                <a:t>Teacher Efficacy</a:t>
              </a:r>
            </a:p>
          </p:txBody>
        </p:sp>
        <p:sp>
          <p:nvSpPr>
            <p:cNvPr id="47" name="TextBox 46">
              <a:extLst>
                <a:ext uri="{FF2B5EF4-FFF2-40B4-BE49-F238E27FC236}">
                  <a16:creationId xmlns:a16="http://schemas.microsoft.com/office/drawing/2014/main" id="{8927DB28-5C4A-4D7D-B7B8-71A09ADCC3C6}"/>
                </a:ext>
              </a:extLst>
            </p:cNvPr>
            <p:cNvSpPr txBox="1"/>
            <p:nvPr/>
          </p:nvSpPr>
          <p:spPr>
            <a:xfrm>
              <a:off x="3881042" y="2121630"/>
              <a:ext cx="3503089" cy="482126"/>
            </a:xfrm>
            <a:prstGeom prst="rect">
              <a:avLst/>
            </a:prstGeom>
            <a:noFill/>
          </p:spPr>
          <p:txBody>
            <a:bodyPr wrap="square" rtlCol="0">
              <a:spAutoFit/>
            </a:bodyPr>
            <a:lstStyle/>
            <a:p>
              <a:pPr algn="ctr"/>
              <a:r>
                <a:rPr lang="en-US" sz="1800" dirty="0">
                  <a:latin typeface="Tw Cen MT" panose="020B0602020104020603" pitchFamily="34" charset="0"/>
                </a:rPr>
                <a:t>Self-Efficacy</a:t>
              </a:r>
            </a:p>
          </p:txBody>
        </p:sp>
        <p:sp>
          <p:nvSpPr>
            <p:cNvPr id="48" name="TextBox 47">
              <a:extLst>
                <a:ext uri="{FF2B5EF4-FFF2-40B4-BE49-F238E27FC236}">
                  <a16:creationId xmlns:a16="http://schemas.microsoft.com/office/drawing/2014/main" id="{E74BA2CB-AB4A-4BE4-9BB7-38DBF2D57921}"/>
                </a:ext>
              </a:extLst>
            </p:cNvPr>
            <p:cNvSpPr txBox="1"/>
            <p:nvPr/>
          </p:nvSpPr>
          <p:spPr>
            <a:xfrm>
              <a:off x="3568108" y="1179985"/>
              <a:ext cx="3625462" cy="482126"/>
            </a:xfrm>
            <a:prstGeom prst="rect">
              <a:avLst/>
            </a:prstGeom>
            <a:noFill/>
          </p:spPr>
          <p:txBody>
            <a:bodyPr wrap="square" rtlCol="0">
              <a:spAutoFit/>
            </a:bodyPr>
            <a:lstStyle/>
            <a:p>
              <a:pPr algn="ctr"/>
              <a:r>
                <a:rPr lang="en-US" sz="1800" dirty="0">
                  <a:latin typeface="Tw Cen MT" panose="020B0602020104020603" pitchFamily="34" charset="0"/>
                </a:rPr>
                <a:t>Efficacy</a:t>
              </a:r>
            </a:p>
          </p:txBody>
        </p:sp>
      </p:grpSp>
      <p:grpSp>
        <p:nvGrpSpPr>
          <p:cNvPr id="3" name="Group 2" descr="Four boxes around the outside read Mastery, affective, vicarious, and social persuasion. ">
            <a:extLst>
              <a:ext uri="{FF2B5EF4-FFF2-40B4-BE49-F238E27FC236}">
                <a16:creationId xmlns:a16="http://schemas.microsoft.com/office/drawing/2014/main" id="{FCAE873F-13EF-4F26-BF66-D948FC037E92}"/>
              </a:ext>
            </a:extLst>
          </p:cNvPr>
          <p:cNvGrpSpPr/>
          <p:nvPr/>
        </p:nvGrpSpPr>
        <p:grpSpPr>
          <a:xfrm>
            <a:off x="923811" y="1260292"/>
            <a:ext cx="7131216" cy="4605957"/>
            <a:chOff x="923811" y="1260292"/>
            <a:chExt cx="7131216" cy="4605957"/>
          </a:xfrm>
        </p:grpSpPr>
        <p:grpSp>
          <p:nvGrpSpPr>
            <p:cNvPr id="31" name="Group 30">
              <a:extLst>
                <a:ext uri="{FF2B5EF4-FFF2-40B4-BE49-F238E27FC236}">
                  <a16:creationId xmlns:a16="http://schemas.microsoft.com/office/drawing/2014/main" id="{A5FA0647-5057-4BC2-983A-BB0452192D84}"/>
                </a:ext>
              </a:extLst>
            </p:cNvPr>
            <p:cNvGrpSpPr/>
            <p:nvPr/>
          </p:nvGrpSpPr>
          <p:grpSpPr>
            <a:xfrm>
              <a:off x="923811" y="1260292"/>
              <a:ext cx="1195645" cy="1190808"/>
              <a:chOff x="79768" y="307648"/>
              <a:chExt cx="1501804" cy="1554480"/>
            </a:xfrm>
          </p:grpSpPr>
          <p:sp>
            <p:nvSpPr>
              <p:cNvPr id="41" name="Rectangle: Rounded Corners 40">
                <a:extLst>
                  <a:ext uri="{FF2B5EF4-FFF2-40B4-BE49-F238E27FC236}">
                    <a16:creationId xmlns:a16="http://schemas.microsoft.com/office/drawing/2014/main" id="{04990160-A6CA-4A97-B659-AB5B9199AFD2}"/>
                  </a:ext>
                </a:extLst>
              </p:cNvPr>
              <p:cNvSpPr/>
              <p:nvPr/>
            </p:nvSpPr>
            <p:spPr>
              <a:xfrm>
                <a:off x="113270" y="307648"/>
                <a:ext cx="1468302" cy="1554480"/>
              </a:xfrm>
              <a:prstGeom prst="roundRect">
                <a:avLst/>
              </a:prstGeom>
              <a:ln w="38100">
                <a:solidFill>
                  <a:srgbClr val="F2B71B"/>
                </a:solid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2" name="TextBox 41">
                <a:extLst>
                  <a:ext uri="{FF2B5EF4-FFF2-40B4-BE49-F238E27FC236}">
                    <a16:creationId xmlns:a16="http://schemas.microsoft.com/office/drawing/2014/main" id="{A6460018-91E3-4D27-B0C3-B71673ED716C}"/>
                  </a:ext>
                </a:extLst>
              </p:cNvPr>
              <p:cNvSpPr txBox="1"/>
              <p:nvPr/>
            </p:nvSpPr>
            <p:spPr>
              <a:xfrm>
                <a:off x="79768" y="843825"/>
                <a:ext cx="1453218" cy="482126"/>
              </a:xfrm>
              <a:prstGeom prst="rect">
                <a:avLst/>
              </a:prstGeom>
              <a:noFill/>
            </p:spPr>
            <p:txBody>
              <a:bodyPr wrap="square" rtlCol="0">
                <a:spAutoFit/>
              </a:bodyPr>
              <a:lstStyle/>
              <a:p>
                <a:pPr algn="ctr"/>
                <a:r>
                  <a:rPr lang="en-US" sz="1800" dirty="0">
                    <a:latin typeface="Tw Cen MT" panose="020B0602020104020603" pitchFamily="34" charset="0"/>
                  </a:rPr>
                  <a:t>Mastery</a:t>
                </a:r>
              </a:p>
            </p:txBody>
          </p:sp>
        </p:grpSp>
        <p:grpSp>
          <p:nvGrpSpPr>
            <p:cNvPr id="32" name="Group 31">
              <a:extLst>
                <a:ext uri="{FF2B5EF4-FFF2-40B4-BE49-F238E27FC236}">
                  <a16:creationId xmlns:a16="http://schemas.microsoft.com/office/drawing/2014/main" id="{D9875EFC-96A3-46CC-92E1-2E0A7A8467EC}"/>
                </a:ext>
              </a:extLst>
            </p:cNvPr>
            <p:cNvGrpSpPr/>
            <p:nvPr/>
          </p:nvGrpSpPr>
          <p:grpSpPr>
            <a:xfrm>
              <a:off x="945478" y="4681699"/>
              <a:ext cx="1173977" cy="1184550"/>
              <a:chOff x="106984" y="4773949"/>
              <a:chExt cx="1474588" cy="1546310"/>
            </a:xfrm>
          </p:grpSpPr>
          <p:sp>
            <p:nvSpPr>
              <p:cNvPr id="39" name="Rectangle: Rounded Corners 38">
                <a:extLst>
                  <a:ext uri="{FF2B5EF4-FFF2-40B4-BE49-F238E27FC236}">
                    <a16:creationId xmlns:a16="http://schemas.microsoft.com/office/drawing/2014/main" id="{A621BE34-CBE3-4D71-9A77-60AA5D380FEA}"/>
                  </a:ext>
                </a:extLst>
              </p:cNvPr>
              <p:cNvSpPr/>
              <p:nvPr/>
            </p:nvSpPr>
            <p:spPr>
              <a:xfrm>
                <a:off x="113270" y="4773949"/>
                <a:ext cx="1468302" cy="1546310"/>
              </a:xfrm>
              <a:prstGeom prst="roundRect">
                <a:avLst/>
              </a:prstGeom>
              <a:ln w="38100">
                <a:solidFill>
                  <a:srgbClr val="F2B71B"/>
                </a:solid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0" name="TextBox 39">
                <a:extLst>
                  <a:ext uri="{FF2B5EF4-FFF2-40B4-BE49-F238E27FC236}">
                    <a16:creationId xmlns:a16="http://schemas.microsoft.com/office/drawing/2014/main" id="{0E00CF7F-63FA-4725-AEA1-CC22EF5AC327}"/>
                  </a:ext>
                </a:extLst>
              </p:cNvPr>
              <p:cNvSpPr txBox="1"/>
              <p:nvPr/>
            </p:nvSpPr>
            <p:spPr>
              <a:xfrm>
                <a:off x="106984" y="5306041"/>
                <a:ext cx="1453219" cy="482126"/>
              </a:xfrm>
              <a:prstGeom prst="rect">
                <a:avLst/>
              </a:prstGeom>
              <a:noFill/>
            </p:spPr>
            <p:txBody>
              <a:bodyPr wrap="square" rtlCol="0">
                <a:spAutoFit/>
              </a:bodyPr>
              <a:lstStyle/>
              <a:p>
                <a:pPr algn="ctr"/>
                <a:r>
                  <a:rPr lang="en-US" sz="1800" dirty="0">
                    <a:latin typeface="Tw Cen MT" panose="020B0602020104020603" pitchFamily="34" charset="0"/>
                  </a:rPr>
                  <a:t>Vicarious</a:t>
                </a:r>
              </a:p>
            </p:txBody>
          </p:sp>
        </p:grpSp>
        <p:grpSp>
          <p:nvGrpSpPr>
            <p:cNvPr id="33" name="Group 32">
              <a:extLst>
                <a:ext uri="{FF2B5EF4-FFF2-40B4-BE49-F238E27FC236}">
                  <a16:creationId xmlns:a16="http://schemas.microsoft.com/office/drawing/2014/main" id="{167B35B7-2815-4351-96C1-ACF9E68B0E5F}"/>
                </a:ext>
              </a:extLst>
            </p:cNvPr>
            <p:cNvGrpSpPr/>
            <p:nvPr/>
          </p:nvGrpSpPr>
          <p:grpSpPr>
            <a:xfrm>
              <a:off x="6886054" y="1260292"/>
              <a:ext cx="1168973" cy="1190808"/>
              <a:chOff x="7568714" y="307648"/>
              <a:chExt cx="1468302" cy="1554480"/>
            </a:xfrm>
          </p:grpSpPr>
          <p:sp>
            <p:nvSpPr>
              <p:cNvPr id="37" name="Rectangle: Rounded Corners 36">
                <a:extLst>
                  <a:ext uri="{FF2B5EF4-FFF2-40B4-BE49-F238E27FC236}">
                    <a16:creationId xmlns:a16="http://schemas.microsoft.com/office/drawing/2014/main" id="{B7CFDFEE-53BE-42D6-9E26-D3F21C6411EC}"/>
                  </a:ext>
                </a:extLst>
              </p:cNvPr>
              <p:cNvSpPr/>
              <p:nvPr/>
            </p:nvSpPr>
            <p:spPr>
              <a:xfrm>
                <a:off x="7568714" y="307648"/>
                <a:ext cx="1468302" cy="1554480"/>
              </a:xfrm>
              <a:prstGeom prst="roundRect">
                <a:avLst/>
              </a:prstGeom>
              <a:ln w="38100">
                <a:solidFill>
                  <a:srgbClr val="F2B71B"/>
                </a:solid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38" name="TextBox 37">
                <a:extLst>
                  <a:ext uri="{FF2B5EF4-FFF2-40B4-BE49-F238E27FC236}">
                    <a16:creationId xmlns:a16="http://schemas.microsoft.com/office/drawing/2014/main" id="{59F192A0-E139-4911-B5DD-90552827498D}"/>
                  </a:ext>
                </a:extLst>
              </p:cNvPr>
              <p:cNvSpPr txBox="1"/>
              <p:nvPr/>
            </p:nvSpPr>
            <p:spPr>
              <a:xfrm>
                <a:off x="7583798" y="845093"/>
                <a:ext cx="1453218" cy="482126"/>
              </a:xfrm>
              <a:prstGeom prst="rect">
                <a:avLst/>
              </a:prstGeom>
              <a:noFill/>
            </p:spPr>
            <p:txBody>
              <a:bodyPr wrap="square" rtlCol="0">
                <a:spAutoFit/>
              </a:bodyPr>
              <a:lstStyle/>
              <a:p>
                <a:pPr algn="ctr"/>
                <a:r>
                  <a:rPr lang="en-US" sz="1800" dirty="0">
                    <a:latin typeface="Tw Cen MT" panose="020B0602020104020603" pitchFamily="34" charset="0"/>
                  </a:rPr>
                  <a:t>Affective</a:t>
                </a:r>
              </a:p>
            </p:txBody>
          </p:sp>
        </p:grpSp>
        <p:grpSp>
          <p:nvGrpSpPr>
            <p:cNvPr id="34" name="Group 33">
              <a:extLst>
                <a:ext uri="{FF2B5EF4-FFF2-40B4-BE49-F238E27FC236}">
                  <a16:creationId xmlns:a16="http://schemas.microsoft.com/office/drawing/2014/main" id="{12D3CD81-8264-480B-A03E-19DCB357F644}"/>
                </a:ext>
              </a:extLst>
            </p:cNvPr>
            <p:cNvGrpSpPr/>
            <p:nvPr/>
          </p:nvGrpSpPr>
          <p:grpSpPr>
            <a:xfrm>
              <a:off x="6886054" y="4681699"/>
              <a:ext cx="1168973" cy="1184550"/>
              <a:chOff x="7568714" y="4773949"/>
              <a:chExt cx="1468302" cy="1546310"/>
            </a:xfrm>
          </p:grpSpPr>
          <p:sp>
            <p:nvSpPr>
              <p:cNvPr id="35" name="Rectangle: Rounded Corners 34">
                <a:extLst>
                  <a:ext uri="{FF2B5EF4-FFF2-40B4-BE49-F238E27FC236}">
                    <a16:creationId xmlns:a16="http://schemas.microsoft.com/office/drawing/2014/main" id="{3E9A607E-BD6D-43A2-9CE3-939C635F86B2}"/>
                  </a:ext>
                </a:extLst>
              </p:cNvPr>
              <p:cNvSpPr/>
              <p:nvPr/>
            </p:nvSpPr>
            <p:spPr>
              <a:xfrm>
                <a:off x="7568714" y="4773949"/>
                <a:ext cx="1468302" cy="1546310"/>
              </a:xfrm>
              <a:prstGeom prst="roundRect">
                <a:avLst/>
              </a:prstGeom>
              <a:ln w="38100">
                <a:solidFill>
                  <a:srgbClr val="F2B71B"/>
                </a:solid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36" name="TextBox 35">
                <a:extLst>
                  <a:ext uri="{FF2B5EF4-FFF2-40B4-BE49-F238E27FC236}">
                    <a16:creationId xmlns:a16="http://schemas.microsoft.com/office/drawing/2014/main" id="{F2E286A4-6F58-4ECB-ADAF-D6562324E392}"/>
                  </a:ext>
                </a:extLst>
              </p:cNvPr>
              <p:cNvSpPr txBox="1"/>
              <p:nvPr/>
            </p:nvSpPr>
            <p:spPr>
              <a:xfrm>
                <a:off x="7574184" y="5125244"/>
                <a:ext cx="1453218" cy="843720"/>
              </a:xfrm>
              <a:prstGeom prst="rect">
                <a:avLst/>
              </a:prstGeom>
              <a:noFill/>
            </p:spPr>
            <p:txBody>
              <a:bodyPr wrap="square" rtlCol="0">
                <a:spAutoFit/>
              </a:bodyPr>
              <a:lstStyle/>
              <a:p>
                <a:pPr algn="ctr"/>
                <a:r>
                  <a:rPr lang="en-US" sz="1800" dirty="0">
                    <a:latin typeface="Tw Cen MT" panose="020B0602020104020603" pitchFamily="34" charset="0"/>
                  </a:rPr>
                  <a:t>Social Persuasion</a:t>
                </a:r>
              </a:p>
            </p:txBody>
          </p:sp>
        </p:grpSp>
      </p:grpSp>
      <p:pic>
        <p:nvPicPr>
          <p:cNvPr id="6" name="Picture 5" descr="Indicates Handouts&#10;" title="Folder Icon ">
            <a:extLst>
              <a:ext uri="{FF2B5EF4-FFF2-40B4-BE49-F238E27FC236}">
                <a16:creationId xmlns:a16="http://schemas.microsoft.com/office/drawing/2014/main" id="{20FA763E-10EF-488E-B90D-8652E87EDC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7888" y="5614416"/>
            <a:ext cx="728473" cy="731521"/>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EC27AA-084F-4EFF-9530-B4F9ACA4D32C}"/>
              </a:ext>
            </a:extLst>
          </p:cNvPr>
          <p:cNvSpPr>
            <a:spLocks noGrp="1"/>
          </p:cNvSpPr>
          <p:nvPr>
            <p:ph type="title"/>
          </p:nvPr>
        </p:nvSpPr>
        <p:spPr/>
        <p:txBody>
          <a:bodyPr/>
          <a:lstStyle/>
          <a:p>
            <a:r>
              <a:rPr lang="en-US" dirty="0"/>
              <a:t>Defining </a:t>
            </a:r>
            <a:r>
              <a:rPr lang="en-US" i="1" dirty="0"/>
              <a:t>Efficacy</a:t>
            </a:r>
          </a:p>
        </p:txBody>
      </p:sp>
      <p:sp>
        <p:nvSpPr>
          <p:cNvPr id="2" name="Text Placeholder 1">
            <a:extLst>
              <a:ext uri="{FF2B5EF4-FFF2-40B4-BE49-F238E27FC236}">
                <a16:creationId xmlns:a16="http://schemas.microsoft.com/office/drawing/2014/main" id="{32B69007-6D17-49BB-A7E7-37DB0A9519CC}"/>
              </a:ext>
            </a:extLst>
          </p:cNvPr>
          <p:cNvSpPr>
            <a:spLocks noGrp="1"/>
          </p:cNvSpPr>
          <p:nvPr>
            <p:ph type="body" idx="1"/>
          </p:nvPr>
        </p:nvSpPr>
        <p:spPr/>
        <p:txBody>
          <a:bodyPr/>
          <a:lstStyle/>
          <a:p>
            <a:pPr marL="91440" indent="0">
              <a:buNone/>
            </a:pPr>
            <a:r>
              <a:rPr lang="en-US" dirty="0"/>
              <a:t>Efficacy is…</a:t>
            </a:r>
          </a:p>
          <a:p>
            <a:r>
              <a:rPr lang="en-US" dirty="0"/>
              <a:t>a Latin word that refers to a capacity for producing a desired result or effect;</a:t>
            </a:r>
          </a:p>
          <a:p>
            <a:r>
              <a:rPr lang="en-US" dirty="0"/>
              <a:t>a predictor of individual behavior; and</a:t>
            </a:r>
          </a:p>
          <a:p>
            <a:r>
              <a:rPr lang="en-US" dirty="0"/>
              <a:t>suggestive of strength and fortitude, resulting in effectiveness. </a:t>
            </a:r>
          </a:p>
          <a:p>
            <a:endParaRPr lang="en-US" dirty="0"/>
          </a:p>
        </p:txBody>
      </p:sp>
      <p:sp>
        <p:nvSpPr>
          <p:cNvPr id="6" name="TextBox 5">
            <a:extLst>
              <a:ext uri="{FF2B5EF4-FFF2-40B4-BE49-F238E27FC236}">
                <a16:creationId xmlns:a16="http://schemas.microsoft.com/office/drawing/2014/main" id="{7BE2D7B4-AE93-4C7E-B363-EBC10C4960E1}"/>
              </a:ext>
            </a:extLst>
          </p:cNvPr>
          <p:cNvSpPr txBox="1"/>
          <p:nvPr/>
        </p:nvSpPr>
        <p:spPr>
          <a:xfrm>
            <a:off x="4912958" y="6499651"/>
            <a:ext cx="3773842" cy="276999"/>
          </a:xfrm>
          <a:prstGeom prst="rect">
            <a:avLst/>
          </a:prstGeom>
          <a:noFill/>
        </p:spPr>
        <p:txBody>
          <a:bodyPr wrap="square" rtlCol="0">
            <a:spAutoFit/>
          </a:bodyPr>
          <a:lstStyle/>
          <a:p>
            <a:pPr algn="r"/>
            <a:r>
              <a:rPr lang="en-US" sz="1200" dirty="0">
                <a:solidFill>
                  <a:schemeClr val="dk1"/>
                </a:solidFill>
                <a:latin typeface="Tw Cen MT" panose="020B0602020104020603" pitchFamily="34" charset="0"/>
                <a:cs typeface="Calibri"/>
              </a:rPr>
              <a:t>(Merriam-Webster, 2019)</a:t>
            </a:r>
          </a:p>
        </p:txBody>
      </p:sp>
    </p:spTree>
    <p:extLst>
      <p:ext uri="{BB962C8B-B14F-4D97-AF65-F5344CB8AC3E}">
        <p14:creationId xmlns:p14="http://schemas.microsoft.com/office/powerpoint/2010/main" val="39332710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25" name="Title 1">
            <a:extLst>
              <a:ext uri="{FF2B5EF4-FFF2-40B4-BE49-F238E27FC236}">
                <a16:creationId xmlns:a16="http://schemas.microsoft.com/office/drawing/2014/main" id="{A1288CB6-14BE-4CEA-A269-FAE8B0AB11FB}"/>
              </a:ext>
            </a:extLst>
          </p:cNvPr>
          <p:cNvSpPr txBox="1">
            <a:spLocks/>
          </p:cNvSpPr>
          <p:nvPr/>
        </p:nvSpPr>
        <p:spPr>
          <a:xfrm>
            <a:off x="457200" y="601664"/>
            <a:ext cx="8229600" cy="1096961"/>
          </a:xfrm>
          <a:prstGeom prst="rect">
            <a:avLst/>
          </a:prstGeom>
        </p:spPr>
        <p:txBody>
          <a:bodyPr anchor="ct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050" b="0" i="0" u="none" strike="noStrike" cap="none">
                <a:solidFill>
                  <a:schemeClr val="accent2"/>
                </a:solidFill>
                <a:latin typeface="Tw Cen MT" panose="020B0602020104020603" pitchFamily="34" charset="0"/>
                <a:ea typeface="Tw Cen MT" panose="020B0602020104020603" pitchFamily="34" charset="0"/>
                <a:cs typeface="Arial"/>
                <a:sym typeface="Arial"/>
              </a:defRPr>
            </a:lvl1pPr>
          </a:lstStyle>
          <a:p>
            <a:pPr algn="ctr">
              <a:buClrTx/>
              <a:buFontTx/>
            </a:pPr>
            <a:r>
              <a:rPr lang="en-US" sz="3600" dirty="0"/>
              <a:t>CTE Graphic Organizer</a:t>
            </a:r>
          </a:p>
        </p:txBody>
      </p:sp>
      <p:grpSp>
        <p:nvGrpSpPr>
          <p:cNvPr id="5" name="Group 4" descr="Bullseye, center labeled collective teacher efficacy&#10;Next Collective Efficacy&#10;Next teacher efficacy&#10;next self-efficacy&#10;next efficacy">
            <a:extLst>
              <a:ext uri="{FF2B5EF4-FFF2-40B4-BE49-F238E27FC236}">
                <a16:creationId xmlns:a16="http://schemas.microsoft.com/office/drawing/2014/main" id="{5AD9472B-831B-4558-A2FC-0B591694ADC8}"/>
              </a:ext>
            </a:extLst>
          </p:cNvPr>
          <p:cNvGrpSpPr/>
          <p:nvPr/>
        </p:nvGrpSpPr>
        <p:grpSpPr>
          <a:xfrm>
            <a:off x="1016009" y="1607544"/>
            <a:ext cx="6152277" cy="4574762"/>
            <a:chOff x="247249" y="726939"/>
            <a:chExt cx="7727639" cy="5971889"/>
          </a:xfrm>
        </p:grpSpPr>
        <p:pic>
          <p:nvPicPr>
            <p:cNvPr id="7" name="Picture 6">
              <a:extLst>
                <a:ext uri="{FF2B5EF4-FFF2-40B4-BE49-F238E27FC236}">
                  <a16:creationId xmlns:a16="http://schemas.microsoft.com/office/drawing/2014/main" id="{5A0BD621-8DE0-44A5-884E-E687E4B5A7AE}"/>
                </a:ext>
              </a:extLst>
            </p:cNvPr>
            <p:cNvPicPr>
              <a:picLocks noChangeAspect="1"/>
            </p:cNvPicPr>
            <p:nvPr/>
          </p:nvPicPr>
          <p:blipFill>
            <a:blip r:embed="rId3"/>
            <a:stretch>
              <a:fillRect/>
            </a:stretch>
          </p:blipFill>
          <p:spPr>
            <a:xfrm>
              <a:off x="247249" y="726939"/>
              <a:ext cx="7727639" cy="5971889"/>
            </a:xfrm>
            <a:prstGeom prst="rect">
              <a:avLst/>
            </a:prstGeom>
          </p:spPr>
        </p:pic>
        <p:sp>
          <p:nvSpPr>
            <p:cNvPr id="8" name="TextBox 7">
              <a:extLst>
                <a:ext uri="{FF2B5EF4-FFF2-40B4-BE49-F238E27FC236}">
                  <a16:creationId xmlns:a16="http://schemas.microsoft.com/office/drawing/2014/main" id="{94E010A7-BC2F-4A24-8AD6-50FFFF516A44}"/>
                </a:ext>
              </a:extLst>
            </p:cNvPr>
            <p:cNvSpPr txBox="1"/>
            <p:nvPr/>
          </p:nvSpPr>
          <p:spPr>
            <a:xfrm>
              <a:off x="3580730" y="4946749"/>
              <a:ext cx="3625462" cy="482126"/>
            </a:xfrm>
            <a:prstGeom prst="rect">
              <a:avLst/>
            </a:prstGeom>
            <a:noFill/>
          </p:spPr>
          <p:txBody>
            <a:bodyPr wrap="square" rtlCol="0">
              <a:spAutoFit/>
            </a:bodyPr>
            <a:lstStyle/>
            <a:p>
              <a:pPr algn="ctr"/>
              <a:r>
                <a:rPr lang="en-US" sz="1800" dirty="0">
                  <a:latin typeface="Tw Cen MT" panose="020B0602020104020603" pitchFamily="34" charset="0"/>
                </a:rPr>
                <a:t>Collective Teacher Efficacy</a:t>
              </a:r>
            </a:p>
          </p:txBody>
        </p:sp>
        <p:sp>
          <p:nvSpPr>
            <p:cNvPr id="9" name="TextBox 8">
              <a:extLst>
                <a:ext uri="{FF2B5EF4-FFF2-40B4-BE49-F238E27FC236}">
                  <a16:creationId xmlns:a16="http://schemas.microsoft.com/office/drawing/2014/main" id="{39CBCF52-5DF9-420F-AA7A-E3CB8B0EBF51}"/>
                </a:ext>
              </a:extLst>
            </p:cNvPr>
            <p:cNvSpPr txBox="1"/>
            <p:nvPr/>
          </p:nvSpPr>
          <p:spPr>
            <a:xfrm>
              <a:off x="3886429" y="4029221"/>
              <a:ext cx="3561407" cy="482126"/>
            </a:xfrm>
            <a:prstGeom prst="rect">
              <a:avLst/>
            </a:prstGeom>
            <a:noFill/>
          </p:spPr>
          <p:txBody>
            <a:bodyPr wrap="square" rtlCol="0">
              <a:spAutoFit/>
            </a:bodyPr>
            <a:lstStyle/>
            <a:p>
              <a:pPr algn="ctr"/>
              <a:r>
                <a:rPr lang="en-US" sz="1800" dirty="0">
                  <a:latin typeface="Tw Cen MT" panose="020B0602020104020603" pitchFamily="34" charset="0"/>
                </a:rPr>
                <a:t>Collective Efficacy</a:t>
              </a:r>
            </a:p>
          </p:txBody>
        </p:sp>
        <p:sp>
          <p:nvSpPr>
            <p:cNvPr id="10" name="TextBox 9">
              <a:extLst>
                <a:ext uri="{FF2B5EF4-FFF2-40B4-BE49-F238E27FC236}">
                  <a16:creationId xmlns:a16="http://schemas.microsoft.com/office/drawing/2014/main" id="{66F9A7B7-7439-4435-89A5-FF9F4E9BC087}"/>
                </a:ext>
              </a:extLst>
            </p:cNvPr>
            <p:cNvSpPr txBox="1"/>
            <p:nvPr/>
          </p:nvSpPr>
          <p:spPr>
            <a:xfrm>
              <a:off x="4058980" y="3123452"/>
              <a:ext cx="3561407" cy="482126"/>
            </a:xfrm>
            <a:prstGeom prst="rect">
              <a:avLst/>
            </a:prstGeom>
            <a:noFill/>
          </p:spPr>
          <p:txBody>
            <a:bodyPr wrap="square" rtlCol="0">
              <a:spAutoFit/>
            </a:bodyPr>
            <a:lstStyle/>
            <a:p>
              <a:pPr algn="ctr"/>
              <a:r>
                <a:rPr lang="en-US" sz="1800" dirty="0">
                  <a:latin typeface="Tw Cen MT" panose="020B0602020104020603" pitchFamily="34" charset="0"/>
                </a:rPr>
                <a:t>Teacher Efficacy</a:t>
              </a:r>
            </a:p>
          </p:txBody>
        </p:sp>
        <p:sp>
          <p:nvSpPr>
            <p:cNvPr id="11" name="TextBox 10">
              <a:extLst>
                <a:ext uri="{FF2B5EF4-FFF2-40B4-BE49-F238E27FC236}">
                  <a16:creationId xmlns:a16="http://schemas.microsoft.com/office/drawing/2014/main" id="{89BBCCA4-4E57-405B-975A-DF2426111DBC}"/>
                </a:ext>
              </a:extLst>
            </p:cNvPr>
            <p:cNvSpPr txBox="1"/>
            <p:nvPr/>
          </p:nvSpPr>
          <p:spPr>
            <a:xfrm>
              <a:off x="3881042" y="2121630"/>
              <a:ext cx="3503089" cy="482126"/>
            </a:xfrm>
            <a:prstGeom prst="rect">
              <a:avLst/>
            </a:prstGeom>
            <a:noFill/>
          </p:spPr>
          <p:txBody>
            <a:bodyPr wrap="square" rtlCol="0">
              <a:spAutoFit/>
            </a:bodyPr>
            <a:lstStyle/>
            <a:p>
              <a:pPr algn="ctr"/>
              <a:r>
                <a:rPr lang="en-US" sz="1800" dirty="0">
                  <a:latin typeface="Tw Cen MT" panose="020B0602020104020603" pitchFamily="34" charset="0"/>
                </a:rPr>
                <a:t>Self-Efficacy</a:t>
              </a:r>
            </a:p>
          </p:txBody>
        </p:sp>
        <p:sp>
          <p:nvSpPr>
            <p:cNvPr id="12" name="TextBox 11">
              <a:extLst>
                <a:ext uri="{FF2B5EF4-FFF2-40B4-BE49-F238E27FC236}">
                  <a16:creationId xmlns:a16="http://schemas.microsoft.com/office/drawing/2014/main" id="{E2EB9F3B-3719-4120-A616-09430A38202F}"/>
                </a:ext>
              </a:extLst>
            </p:cNvPr>
            <p:cNvSpPr txBox="1"/>
            <p:nvPr/>
          </p:nvSpPr>
          <p:spPr>
            <a:xfrm>
              <a:off x="3568108" y="1179985"/>
              <a:ext cx="3625462" cy="482126"/>
            </a:xfrm>
            <a:prstGeom prst="rect">
              <a:avLst/>
            </a:prstGeom>
            <a:noFill/>
          </p:spPr>
          <p:txBody>
            <a:bodyPr wrap="square" rtlCol="0">
              <a:spAutoFit/>
            </a:bodyPr>
            <a:lstStyle/>
            <a:p>
              <a:pPr algn="ctr"/>
              <a:r>
                <a:rPr lang="en-US" sz="1800" dirty="0">
                  <a:latin typeface="Tw Cen MT" panose="020B0602020104020603" pitchFamily="34" charset="0"/>
                </a:rPr>
                <a:t>Efficacy</a:t>
              </a:r>
            </a:p>
          </p:txBody>
        </p:sp>
      </p:grpSp>
      <p:grpSp>
        <p:nvGrpSpPr>
          <p:cNvPr id="4" name="Group 3" descr="Four boxes around the outside read Mastery, affective, vicarious, and social persuasion. ">
            <a:extLst>
              <a:ext uri="{FF2B5EF4-FFF2-40B4-BE49-F238E27FC236}">
                <a16:creationId xmlns:a16="http://schemas.microsoft.com/office/drawing/2014/main" id="{52A3A470-6B03-49A2-BC9F-048E1FBF3D4D}"/>
              </a:ext>
            </a:extLst>
          </p:cNvPr>
          <p:cNvGrpSpPr/>
          <p:nvPr/>
        </p:nvGrpSpPr>
        <p:grpSpPr>
          <a:xfrm>
            <a:off x="923811" y="1260292"/>
            <a:ext cx="7131216" cy="4605957"/>
            <a:chOff x="923811" y="1260292"/>
            <a:chExt cx="7131216" cy="4605957"/>
          </a:xfrm>
        </p:grpSpPr>
        <p:grpSp>
          <p:nvGrpSpPr>
            <p:cNvPr id="13" name="Group 12">
              <a:extLst>
                <a:ext uri="{FF2B5EF4-FFF2-40B4-BE49-F238E27FC236}">
                  <a16:creationId xmlns:a16="http://schemas.microsoft.com/office/drawing/2014/main" id="{77703499-A1D7-46D3-8B8A-9ED745307E32}"/>
                </a:ext>
              </a:extLst>
            </p:cNvPr>
            <p:cNvGrpSpPr/>
            <p:nvPr/>
          </p:nvGrpSpPr>
          <p:grpSpPr>
            <a:xfrm>
              <a:off x="923811" y="1260292"/>
              <a:ext cx="1195645" cy="1190808"/>
              <a:chOff x="79768" y="307648"/>
              <a:chExt cx="1501804" cy="1554480"/>
            </a:xfrm>
          </p:grpSpPr>
          <p:sp>
            <p:nvSpPr>
              <p:cNvPr id="14" name="Rectangle: Rounded Corners 13">
                <a:extLst>
                  <a:ext uri="{FF2B5EF4-FFF2-40B4-BE49-F238E27FC236}">
                    <a16:creationId xmlns:a16="http://schemas.microsoft.com/office/drawing/2014/main" id="{3E334575-1AF7-4285-902A-5A3D3A0ECDFB}"/>
                  </a:ext>
                </a:extLst>
              </p:cNvPr>
              <p:cNvSpPr/>
              <p:nvPr/>
            </p:nvSpPr>
            <p:spPr>
              <a:xfrm>
                <a:off x="113270" y="307648"/>
                <a:ext cx="1468302" cy="1554480"/>
              </a:xfrm>
              <a:prstGeom prst="roundRect">
                <a:avLst/>
              </a:prstGeom>
              <a:ln w="38100">
                <a:solidFill>
                  <a:srgbClr val="F2B71B"/>
                </a:solid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5" name="TextBox 14">
                <a:extLst>
                  <a:ext uri="{FF2B5EF4-FFF2-40B4-BE49-F238E27FC236}">
                    <a16:creationId xmlns:a16="http://schemas.microsoft.com/office/drawing/2014/main" id="{1B1E07B2-6431-47BA-AF52-E0E4B1D6A77F}"/>
                  </a:ext>
                </a:extLst>
              </p:cNvPr>
              <p:cNvSpPr txBox="1"/>
              <p:nvPr/>
            </p:nvSpPr>
            <p:spPr>
              <a:xfrm>
                <a:off x="79768" y="843825"/>
                <a:ext cx="1453218" cy="482126"/>
              </a:xfrm>
              <a:prstGeom prst="rect">
                <a:avLst/>
              </a:prstGeom>
              <a:noFill/>
            </p:spPr>
            <p:txBody>
              <a:bodyPr wrap="square" rtlCol="0">
                <a:spAutoFit/>
              </a:bodyPr>
              <a:lstStyle/>
              <a:p>
                <a:pPr algn="ctr"/>
                <a:r>
                  <a:rPr lang="en-US" sz="1800" dirty="0">
                    <a:latin typeface="Tw Cen MT" panose="020B0602020104020603" pitchFamily="34" charset="0"/>
                  </a:rPr>
                  <a:t>Mastery</a:t>
                </a:r>
              </a:p>
            </p:txBody>
          </p:sp>
        </p:grpSp>
        <p:grpSp>
          <p:nvGrpSpPr>
            <p:cNvPr id="16" name="Group 15">
              <a:extLst>
                <a:ext uri="{FF2B5EF4-FFF2-40B4-BE49-F238E27FC236}">
                  <a16:creationId xmlns:a16="http://schemas.microsoft.com/office/drawing/2014/main" id="{797278CC-2206-451B-B30C-1A0BD41AF627}"/>
                </a:ext>
              </a:extLst>
            </p:cNvPr>
            <p:cNvGrpSpPr/>
            <p:nvPr/>
          </p:nvGrpSpPr>
          <p:grpSpPr>
            <a:xfrm>
              <a:off x="945478" y="4681699"/>
              <a:ext cx="1173977" cy="1184550"/>
              <a:chOff x="106984" y="4773949"/>
              <a:chExt cx="1474588" cy="1546310"/>
            </a:xfrm>
          </p:grpSpPr>
          <p:sp>
            <p:nvSpPr>
              <p:cNvPr id="17" name="Rectangle: Rounded Corners 16">
                <a:extLst>
                  <a:ext uri="{FF2B5EF4-FFF2-40B4-BE49-F238E27FC236}">
                    <a16:creationId xmlns:a16="http://schemas.microsoft.com/office/drawing/2014/main" id="{B5CBA743-72AB-431A-B257-D9AA447338CF}"/>
                  </a:ext>
                </a:extLst>
              </p:cNvPr>
              <p:cNvSpPr/>
              <p:nvPr/>
            </p:nvSpPr>
            <p:spPr>
              <a:xfrm>
                <a:off x="113270" y="4773949"/>
                <a:ext cx="1468302" cy="1546310"/>
              </a:xfrm>
              <a:prstGeom prst="roundRect">
                <a:avLst/>
              </a:prstGeom>
              <a:ln w="38100">
                <a:solidFill>
                  <a:srgbClr val="F2B71B"/>
                </a:solid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8" name="TextBox 17">
                <a:extLst>
                  <a:ext uri="{FF2B5EF4-FFF2-40B4-BE49-F238E27FC236}">
                    <a16:creationId xmlns:a16="http://schemas.microsoft.com/office/drawing/2014/main" id="{C88F1707-818F-45C0-9363-067C0F0B8097}"/>
                  </a:ext>
                </a:extLst>
              </p:cNvPr>
              <p:cNvSpPr txBox="1"/>
              <p:nvPr/>
            </p:nvSpPr>
            <p:spPr>
              <a:xfrm>
                <a:off x="106984" y="5306041"/>
                <a:ext cx="1453219" cy="482126"/>
              </a:xfrm>
              <a:prstGeom prst="rect">
                <a:avLst/>
              </a:prstGeom>
              <a:noFill/>
            </p:spPr>
            <p:txBody>
              <a:bodyPr wrap="square" rtlCol="0">
                <a:spAutoFit/>
              </a:bodyPr>
              <a:lstStyle/>
              <a:p>
                <a:pPr algn="ctr"/>
                <a:r>
                  <a:rPr lang="en-US" sz="1800" dirty="0">
                    <a:latin typeface="Tw Cen MT" panose="020B0602020104020603" pitchFamily="34" charset="0"/>
                  </a:rPr>
                  <a:t>Vicarious</a:t>
                </a:r>
              </a:p>
            </p:txBody>
          </p:sp>
        </p:grpSp>
        <p:grpSp>
          <p:nvGrpSpPr>
            <p:cNvPr id="19" name="Group 18">
              <a:extLst>
                <a:ext uri="{FF2B5EF4-FFF2-40B4-BE49-F238E27FC236}">
                  <a16:creationId xmlns:a16="http://schemas.microsoft.com/office/drawing/2014/main" id="{F83D4B4A-6B6C-458F-860B-F8AB7750748E}"/>
                </a:ext>
              </a:extLst>
            </p:cNvPr>
            <p:cNvGrpSpPr/>
            <p:nvPr/>
          </p:nvGrpSpPr>
          <p:grpSpPr>
            <a:xfrm>
              <a:off x="6886054" y="1260292"/>
              <a:ext cx="1168973" cy="1190808"/>
              <a:chOff x="7568714" y="307648"/>
              <a:chExt cx="1468302" cy="1554480"/>
            </a:xfrm>
          </p:grpSpPr>
          <p:sp>
            <p:nvSpPr>
              <p:cNvPr id="20" name="Rectangle: Rounded Corners 19">
                <a:extLst>
                  <a:ext uri="{FF2B5EF4-FFF2-40B4-BE49-F238E27FC236}">
                    <a16:creationId xmlns:a16="http://schemas.microsoft.com/office/drawing/2014/main" id="{159DA2AB-C3D4-4A22-9A41-93BA2DEED2BE}"/>
                  </a:ext>
                </a:extLst>
              </p:cNvPr>
              <p:cNvSpPr/>
              <p:nvPr/>
            </p:nvSpPr>
            <p:spPr>
              <a:xfrm>
                <a:off x="7568714" y="307648"/>
                <a:ext cx="1468302" cy="1554480"/>
              </a:xfrm>
              <a:prstGeom prst="roundRect">
                <a:avLst/>
              </a:prstGeom>
              <a:ln w="38100">
                <a:solidFill>
                  <a:srgbClr val="F2B71B"/>
                </a:solid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1" name="TextBox 20">
                <a:extLst>
                  <a:ext uri="{FF2B5EF4-FFF2-40B4-BE49-F238E27FC236}">
                    <a16:creationId xmlns:a16="http://schemas.microsoft.com/office/drawing/2014/main" id="{CF6AA357-0E78-4D5E-987C-0F0DEABC5ED6}"/>
                  </a:ext>
                </a:extLst>
              </p:cNvPr>
              <p:cNvSpPr txBox="1"/>
              <p:nvPr/>
            </p:nvSpPr>
            <p:spPr>
              <a:xfrm>
                <a:off x="7583798" y="845093"/>
                <a:ext cx="1453218" cy="482126"/>
              </a:xfrm>
              <a:prstGeom prst="rect">
                <a:avLst/>
              </a:prstGeom>
              <a:noFill/>
            </p:spPr>
            <p:txBody>
              <a:bodyPr wrap="square" rtlCol="0">
                <a:spAutoFit/>
              </a:bodyPr>
              <a:lstStyle/>
              <a:p>
                <a:pPr algn="ctr"/>
                <a:r>
                  <a:rPr lang="en-US" sz="1800" dirty="0">
                    <a:latin typeface="Tw Cen MT" panose="020B0602020104020603" pitchFamily="34" charset="0"/>
                  </a:rPr>
                  <a:t>Affective</a:t>
                </a:r>
              </a:p>
            </p:txBody>
          </p:sp>
        </p:grpSp>
        <p:grpSp>
          <p:nvGrpSpPr>
            <p:cNvPr id="22" name="Group 21">
              <a:extLst>
                <a:ext uri="{FF2B5EF4-FFF2-40B4-BE49-F238E27FC236}">
                  <a16:creationId xmlns:a16="http://schemas.microsoft.com/office/drawing/2014/main" id="{DFE86F27-691A-4C1A-AC0F-A6B7BE6973C4}"/>
                </a:ext>
              </a:extLst>
            </p:cNvPr>
            <p:cNvGrpSpPr/>
            <p:nvPr/>
          </p:nvGrpSpPr>
          <p:grpSpPr>
            <a:xfrm>
              <a:off x="6886054" y="4681699"/>
              <a:ext cx="1168973" cy="1184550"/>
              <a:chOff x="7568714" y="4773949"/>
              <a:chExt cx="1468302" cy="1546310"/>
            </a:xfrm>
          </p:grpSpPr>
          <p:sp>
            <p:nvSpPr>
              <p:cNvPr id="23" name="Rectangle: Rounded Corners 22">
                <a:extLst>
                  <a:ext uri="{FF2B5EF4-FFF2-40B4-BE49-F238E27FC236}">
                    <a16:creationId xmlns:a16="http://schemas.microsoft.com/office/drawing/2014/main" id="{DE3F8827-548C-4627-9286-5870B2972274}"/>
                  </a:ext>
                </a:extLst>
              </p:cNvPr>
              <p:cNvSpPr/>
              <p:nvPr/>
            </p:nvSpPr>
            <p:spPr>
              <a:xfrm>
                <a:off x="7568714" y="4773949"/>
                <a:ext cx="1468302" cy="1546310"/>
              </a:xfrm>
              <a:prstGeom prst="roundRect">
                <a:avLst/>
              </a:prstGeom>
              <a:ln w="38100">
                <a:solidFill>
                  <a:srgbClr val="F2B71B"/>
                </a:solid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4" name="TextBox 23">
                <a:extLst>
                  <a:ext uri="{FF2B5EF4-FFF2-40B4-BE49-F238E27FC236}">
                    <a16:creationId xmlns:a16="http://schemas.microsoft.com/office/drawing/2014/main" id="{5FDA15A6-04FD-4DD7-9FAE-A0D83F77BAF1}"/>
                  </a:ext>
                </a:extLst>
              </p:cNvPr>
              <p:cNvSpPr txBox="1"/>
              <p:nvPr/>
            </p:nvSpPr>
            <p:spPr>
              <a:xfrm>
                <a:off x="7574184" y="5125244"/>
                <a:ext cx="1453218" cy="843720"/>
              </a:xfrm>
              <a:prstGeom prst="rect">
                <a:avLst/>
              </a:prstGeom>
              <a:noFill/>
            </p:spPr>
            <p:txBody>
              <a:bodyPr wrap="square" rtlCol="0">
                <a:spAutoFit/>
              </a:bodyPr>
              <a:lstStyle/>
              <a:p>
                <a:pPr algn="ctr"/>
                <a:r>
                  <a:rPr lang="en-US" sz="1800" dirty="0">
                    <a:latin typeface="Tw Cen MT" panose="020B0602020104020603" pitchFamily="34" charset="0"/>
                  </a:rPr>
                  <a:t>Social Persuasion</a:t>
                </a:r>
              </a:p>
            </p:txBody>
          </p:sp>
        </p:grpSp>
      </p:grpSp>
      <p:pic>
        <p:nvPicPr>
          <p:cNvPr id="6" name="Picture 5" descr="Reflections/Activities Icon&#10;&#10;This icon indicates the presence of activities or times of reflection.">
            <a:extLst>
              <a:ext uri="{FF2B5EF4-FFF2-40B4-BE49-F238E27FC236}">
                <a16:creationId xmlns:a16="http://schemas.microsoft.com/office/drawing/2014/main" id="{0B4E7404-6D50-4EC0-8B30-F60EDFE8B1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4841" y="5614417"/>
            <a:ext cx="731520" cy="73152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C89E1E-D990-4F20-BFFF-D06718279DB1}"/>
              </a:ext>
            </a:extLst>
          </p:cNvPr>
          <p:cNvSpPr>
            <a:spLocks noGrp="1"/>
          </p:cNvSpPr>
          <p:nvPr>
            <p:ph type="title"/>
          </p:nvPr>
        </p:nvSpPr>
        <p:spPr/>
        <p:txBody>
          <a:bodyPr/>
          <a:lstStyle/>
          <a:p>
            <a:r>
              <a:rPr lang="en-US" dirty="0">
                <a:solidFill>
                  <a:schemeClr val="accent4"/>
                </a:solidFill>
              </a:rPr>
              <a:t>Self</a:t>
            </a:r>
            <a:r>
              <a:rPr lang="en-US" dirty="0"/>
              <a:t>-Efficacy</a:t>
            </a:r>
          </a:p>
        </p:txBody>
      </p:sp>
      <p:sp>
        <p:nvSpPr>
          <p:cNvPr id="2" name="Text Placeholder 1">
            <a:extLst>
              <a:ext uri="{FF2B5EF4-FFF2-40B4-BE49-F238E27FC236}">
                <a16:creationId xmlns:a16="http://schemas.microsoft.com/office/drawing/2014/main" id="{43BB29AA-2C93-461C-BC5C-25BA0BDB40B5}"/>
              </a:ext>
            </a:extLst>
          </p:cNvPr>
          <p:cNvSpPr>
            <a:spLocks noGrp="1"/>
          </p:cNvSpPr>
          <p:nvPr>
            <p:ph type="body" idx="1"/>
          </p:nvPr>
        </p:nvSpPr>
        <p:spPr/>
        <p:txBody>
          <a:bodyPr>
            <a:normAutofit/>
          </a:bodyPr>
          <a:lstStyle/>
          <a:p>
            <a:pPr marL="457200" indent="-365760">
              <a:spcBef>
                <a:spcPts val="600"/>
              </a:spcBef>
            </a:pPr>
            <a:r>
              <a:rPr lang="en-US" dirty="0"/>
              <a:t>An individual's belief in his or her capacity to execute behaviors necessary to produce specific performance and goal attainment.</a:t>
            </a:r>
          </a:p>
          <a:p>
            <a:pPr marL="457200" indent="-365760">
              <a:spcBef>
                <a:spcPts val="600"/>
              </a:spcBef>
            </a:pPr>
            <a:r>
              <a:rPr lang="en-US" dirty="0"/>
              <a:t>Reflects confidence in the ability to exert control over one's own motivation, behavior, and social environment.</a:t>
            </a:r>
          </a:p>
        </p:txBody>
      </p:sp>
      <p:sp>
        <p:nvSpPr>
          <p:cNvPr id="4" name="TextBox 3">
            <a:extLst>
              <a:ext uri="{FF2B5EF4-FFF2-40B4-BE49-F238E27FC236}">
                <a16:creationId xmlns:a16="http://schemas.microsoft.com/office/drawing/2014/main" id="{4BEB7078-9556-4801-8C97-3A427782C687}"/>
              </a:ext>
            </a:extLst>
          </p:cNvPr>
          <p:cNvSpPr txBox="1"/>
          <p:nvPr/>
        </p:nvSpPr>
        <p:spPr>
          <a:xfrm>
            <a:off x="7527508" y="6473267"/>
            <a:ext cx="1200970" cy="276999"/>
          </a:xfrm>
          <a:prstGeom prst="rect">
            <a:avLst/>
          </a:prstGeom>
          <a:noFill/>
        </p:spPr>
        <p:txBody>
          <a:bodyPr wrap="none" rtlCol="0">
            <a:spAutoFit/>
          </a:bodyPr>
          <a:lstStyle/>
          <a:p>
            <a:pPr algn="just"/>
            <a:r>
              <a:rPr lang="en-US" sz="1200" dirty="0">
                <a:latin typeface="Tw Cen MT" panose="020B0602020104020603" pitchFamily="34" charset="0"/>
              </a:rPr>
              <a:t>(Bandura, 1986)</a:t>
            </a:r>
            <a:endParaRPr lang="en-US" sz="1051" dirty="0"/>
          </a:p>
        </p:txBody>
      </p:sp>
    </p:spTree>
    <p:extLst>
      <p:ext uri="{BB962C8B-B14F-4D97-AF65-F5344CB8AC3E}">
        <p14:creationId xmlns:p14="http://schemas.microsoft.com/office/powerpoint/2010/main" val="15068676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25" name="Title 1">
            <a:extLst>
              <a:ext uri="{FF2B5EF4-FFF2-40B4-BE49-F238E27FC236}">
                <a16:creationId xmlns:a16="http://schemas.microsoft.com/office/drawing/2014/main" id="{2425BB28-FAB3-4DF1-8871-0084ED855F11}"/>
              </a:ext>
            </a:extLst>
          </p:cNvPr>
          <p:cNvSpPr txBox="1">
            <a:spLocks/>
          </p:cNvSpPr>
          <p:nvPr/>
        </p:nvSpPr>
        <p:spPr>
          <a:xfrm>
            <a:off x="457200" y="601664"/>
            <a:ext cx="8229600" cy="1096961"/>
          </a:xfrm>
          <a:prstGeom prst="rect">
            <a:avLst/>
          </a:prstGeom>
        </p:spPr>
        <p:txBody>
          <a:bodyPr anchor="ct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050" b="0" i="0" u="none" strike="noStrike" cap="none">
                <a:solidFill>
                  <a:schemeClr val="accent2"/>
                </a:solidFill>
                <a:latin typeface="Tw Cen MT" panose="020B0602020104020603" pitchFamily="34" charset="0"/>
                <a:ea typeface="Tw Cen MT" panose="020B0602020104020603" pitchFamily="34" charset="0"/>
                <a:cs typeface="Arial"/>
                <a:sym typeface="Arial"/>
              </a:defRPr>
            </a:lvl1pPr>
          </a:lstStyle>
          <a:p>
            <a:pPr algn="ctr">
              <a:buClrTx/>
              <a:buFontTx/>
            </a:pPr>
            <a:r>
              <a:rPr lang="en-US" sz="3600" dirty="0"/>
              <a:t>CTE Graphic Organizer</a:t>
            </a:r>
          </a:p>
        </p:txBody>
      </p:sp>
      <p:grpSp>
        <p:nvGrpSpPr>
          <p:cNvPr id="26" name="Group 25" descr="Bullseye, center labeled collective teacher efficacy&#10;Next Collective Efficacy&#10;Next teacher efficacy&#10;next self-efficacy&#10;next efficacy">
            <a:extLst>
              <a:ext uri="{FF2B5EF4-FFF2-40B4-BE49-F238E27FC236}">
                <a16:creationId xmlns:a16="http://schemas.microsoft.com/office/drawing/2014/main" id="{4357962E-C686-4DC0-B3B1-D9D7797A7732}"/>
              </a:ext>
            </a:extLst>
          </p:cNvPr>
          <p:cNvGrpSpPr/>
          <p:nvPr/>
        </p:nvGrpSpPr>
        <p:grpSpPr>
          <a:xfrm>
            <a:off x="1016009" y="1607544"/>
            <a:ext cx="6152277" cy="4574762"/>
            <a:chOff x="247249" y="726939"/>
            <a:chExt cx="7727639" cy="5971889"/>
          </a:xfrm>
        </p:grpSpPr>
        <p:pic>
          <p:nvPicPr>
            <p:cNvPr id="27" name="Picture 26">
              <a:extLst>
                <a:ext uri="{FF2B5EF4-FFF2-40B4-BE49-F238E27FC236}">
                  <a16:creationId xmlns:a16="http://schemas.microsoft.com/office/drawing/2014/main" id="{C070C991-8A3D-47FF-8937-685BA84C736B}"/>
                </a:ext>
              </a:extLst>
            </p:cNvPr>
            <p:cNvPicPr>
              <a:picLocks noChangeAspect="1"/>
            </p:cNvPicPr>
            <p:nvPr/>
          </p:nvPicPr>
          <p:blipFill>
            <a:blip r:embed="rId3"/>
            <a:stretch>
              <a:fillRect/>
            </a:stretch>
          </p:blipFill>
          <p:spPr>
            <a:xfrm>
              <a:off x="247249" y="726939"/>
              <a:ext cx="7727639" cy="5971889"/>
            </a:xfrm>
            <a:prstGeom prst="rect">
              <a:avLst/>
            </a:prstGeom>
          </p:spPr>
        </p:pic>
        <p:sp>
          <p:nvSpPr>
            <p:cNvPr id="28" name="TextBox 27">
              <a:extLst>
                <a:ext uri="{FF2B5EF4-FFF2-40B4-BE49-F238E27FC236}">
                  <a16:creationId xmlns:a16="http://schemas.microsoft.com/office/drawing/2014/main" id="{20993308-EAED-460E-B467-749E186EAA20}"/>
                </a:ext>
              </a:extLst>
            </p:cNvPr>
            <p:cNvSpPr txBox="1"/>
            <p:nvPr/>
          </p:nvSpPr>
          <p:spPr>
            <a:xfrm>
              <a:off x="3580730" y="4946749"/>
              <a:ext cx="3625462" cy="482126"/>
            </a:xfrm>
            <a:prstGeom prst="rect">
              <a:avLst/>
            </a:prstGeom>
            <a:noFill/>
          </p:spPr>
          <p:txBody>
            <a:bodyPr wrap="square" rtlCol="0">
              <a:spAutoFit/>
            </a:bodyPr>
            <a:lstStyle/>
            <a:p>
              <a:pPr algn="ctr"/>
              <a:r>
                <a:rPr lang="en-US" sz="1800" dirty="0">
                  <a:latin typeface="Tw Cen MT" panose="020B0602020104020603" pitchFamily="34" charset="0"/>
                </a:rPr>
                <a:t>Collective Teacher Efficacy</a:t>
              </a:r>
            </a:p>
          </p:txBody>
        </p:sp>
        <p:sp>
          <p:nvSpPr>
            <p:cNvPr id="29" name="TextBox 28">
              <a:extLst>
                <a:ext uri="{FF2B5EF4-FFF2-40B4-BE49-F238E27FC236}">
                  <a16:creationId xmlns:a16="http://schemas.microsoft.com/office/drawing/2014/main" id="{7AD10BCD-6FAC-4C5A-A8A7-09E5E30F9806}"/>
                </a:ext>
              </a:extLst>
            </p:cNvPr>
            <p:cNvSpPr txBox="1"/>
            <p:nvPr/>
          </p:nvSpPr>
          <p:spPr>
            <a:xfrm>
              <a:off x="3886429" y="4029221"/>
              <a:ext cx="3561407" cy="482126"/>
            </a:xfrm>
            <a:prstGeom prst="rect">
              <a:avLst/>
            </a:prstGeom>
            <a:noFill/>
          </p:spPr>
          <p:txBody>
            <a:bodyPr wrap="square" rtlCol="0">
              <a:spAutoFit/>
            </a:bodyPr>
            <a:lstStyle/>
            <a:p>
              <a:pPr algn="ctr"/>
              <a:r>
                <a:rPr lang="en-US" sz="1800" dirty="0">
                  <a:latin typeface="Tw Cen MT" panose="020B0602020104020603" pitchFamily="34" charset="0"/>
                </a:rPr>
                <a:t>Collective Efficacy</a:t>
              </a:r>
            </a:p>
          </p:txBody>
        </p:sp>
        <p:sp>
          <p:nvSpPr>
            <p:cNvPr id="30" name="TextBox 29">
              <a:extLst>
                <a:ext uri="{FF2B5EF4-FFF2-40B4-BE49-F238E27FC236}">
                  <a16:creationId xmlns:a16="http://schemas.microsoft.com/office/drawing/2014/main" id="{EEA60693-15AB-43C7-A84A-1DD34FF2D106}"/>
                </a:ext>
              </a:extLst>
            </p:cNvPr>
            <p:cNvSpPr txBox="1"/>
            <p:nvPr/>
          </p:nvSpPr>
          <p:spPr>
            <a:xfrm>
              <a:off x="4058980" y="3123452"/>
              <a:ext cx="3561407" cy="482126"/>
            </a:xfrm>
            <a:prstGeom prst="rect">
              <a:avLst/>
            </a:prstGeom>
            <a:noFill/>
          </p:spPr>
          <p:txBody>
            <a:bodyPr wrap="square" rtlCol="0">
              <a:spAutoFit/>
            </a:bodyPr>
            <a:lstStyle/>
            <a:p>
              <a:pPr algn="ctr"/>
              <a:r>
                <a:rPr lang="en-US" sz="1800" dirty="0">
                  <a:latin typeface="Tw Cen MT" panose="020B0602020104020603" pitchFamily="34" charset="0"/>
                </a:rPr>
                <a:t>Teacher Efficacy</a:t>
              </a:r>
            </a:p>
          </p:txBody>
        </p:sp>
        <p:sp>
          <p:nvSpPr>
            <p:cNvPr id="31" name="TextBox 30">
              <a:extLst>
                <a:ext uri="{FF2B5EF4-FFF2-40B4-BE49-F238E27FC236}">
                  <a16:creationId xmlns:a16="http://schemas.microsoft.com/office/drawing/2014/main" id="{DF478419-C7A9-4BE8-84E0-CB882955050F}"/>
                </a:ext>
              </a:extLst>
            </p:cNvPr>
            <p:cNvSpPr txBox="1"/>
            <p:nvPr/>
          </p:nvSpPr>
          <p:spPr>
            <a:xfrm>
              <a:off x="3881042" y="2121630"/>
              <a:ext cx="3503089" cy="482126"/>
            </a:xfrm>
            <a:prstGeom prst="rect">
              <a:avLst/>
            </a:prstGeom>
            <a:noFill/>
          </p:spPr>
          <p:txBody>
            <a:bodyPr wrap="square" rtlCol="0">
              <a:spAutoFit/>
            </a:bodyPr>
            <a:lstStyle/>
            <a:p>
              <a:pPr algn="ctr"/>
              <a:r>
                <a:rPr lang="en-US" sz="1800" dirty="0">
                  <a:latin typeface="Tw Cen MT" panose="020B0602020104020603" pitchFamily="34" charset="0"/>
                </a:rPr>
                <a:t>Self-Efficacy</a:t>
              </a:r>
            </a:p>
          </p:txBody>
        </p:sp>
        <p:sp>
          <p:nvSpPr>
            <p:cNvPr id="32" name="TextBox 31">
              <a:extLst>
                <a:ext uri="{FF2B5EF4-FFF2-40B4-BE49-F238E27FC236}">
                  <a16:creationId xmlns:a16="http://schemas.microsoft.com/office/drawing/2014/main" id="{F0F6439F-DE2A-48A4-B55D-0F0FDF03172E}"/>
                </a:ext>
              </a:extLst>
            </p:cNvPr>
            <p:cNvSpPr txBox="1"/>
            <p:nvPr/>
          </p:nvSpPr>
          <p:spPr>
            <a:xfrm>
              <a:off x="3568108" y="1179985"/>
              <a:ext cx="3625462" cy="482126"/>
            </a:xfrm>
            <a:prstGeom prst="rect">
              <a:avLst/>
            </a:prstGeom>
            <a:noFill/>
          </p:spPr>
          <p:txBody>
            <a:bodyPr wrap="square" rtlCol="0">
              <a:spAutoFit/>
            </a:bodyPr>
            <a:lstStyle/>
            <a:p>
              <a:pPr algn="ctr"/>
              <a:r>
                <a:rPr lang="en-US" sz="1800" dirty="0">
                  <a:latin typeface="Tw Cen MT" panose="020B0602020104020603" pitchFamily="34" charset="0"/>
                </a:rPr>
                <a:t>Efficacy</a:t>
              </a:r>
            </a:p>
          </p:txBody>
        </p:sp>
      </p:grpSp>
      <p:grpSp>
        <p:nvGrpSpPr>
          <p:cNvPr id="33" name="Group 32" descr="Four boxes around the outside read Mastery, affective, vicarious, and social persuasion. ">
            <a:extLst>
              <a:ext uri="{FF2B5EF4-FFF2-40B4-BE49-F238E27FC236}">
                <a16:creationId xmlns:a16="http://schemas.microsoft.com/office/drawing/2014/main" id="{9E2C4230-30C2-4958-9957-5EF9DB3A29E2}"/>
              </a:ext>
            </a:extLst>
          </p:cNvPr>
          <p:cNvGrpSpPr/>
          <p:nvPr/>
        </p:nvGrpSpPr>
        <p:grpSpPr>
          <a:xfrm>
            <a:off x="923811" y="1260292"/>
            <a:ext cx="7131216" cy="4605957"/>
            <a:chOff x="923811" y="1260292"/>
            <a:chExt cx="7131216" cy="4605957"/>
          </a:xfrm>
        </p:grpSpPr>
        <p:grpSp>
          <p:nvGrpSpPr>
            <p:cNvPr id="34" name="Group 33">
              <a:extLst>
                <a:ext uri="{FF2B5EF4-FFF2-40B4-BE49-F238E27FC236}">
                  <a16:creationId xmlns:a16="http://schemas.microsoft.com/office/drawing/2014/main" id="{98174090-FBED-4FF2-AB47-E0BB96D7A6E8}"/>
                </a:ext>
              </a:extLst>
            </p:cNvPr>
            <p:cNvGrpSpPr/>
            <p:nvPr/>
          </p:nvGrpSpPr>
          <p:grpSpPr>
            <a:xfrm>
              <a:off x="923811" y="1260292"/>
              <a:ext cx="1195645" cy="1190808"/>
              <a:chOff x="79768" y="307648"/>
              <a:chExt cx="1501804" cy="1554480"/>
            </a:xfrm>
          </p:grpSpPr>
          <p:sp>
            <p:nvSpPr>
              <p:cNvPr id="44" name="Rectangle: Rounded Corners 43">
                <a:extLst>
                  <a:ext uri="{FF2B5EF4-FFF2-40B4-BE49-F238E27FC236}">
                    <a16:creationId xmlns:a16="http://schemas.microsoft.com/office/drawing/2014/main" id="{D065B24B-4B11-4DC0-997D-6BDB831FEB05}"/>
                  </a:ext>
                </a:extLst>
              </p:cNvPr>
              <p:cNvSpPr/>
              <p:nvPr/>
            </p:nvSpPr>
            <p:spPr>
              <a:xfrm>
                <a:off x="113270" y="307648"/>
                <a:ext cx="1468302" cy="1554480"/>
              </a:xfrm>
              <a:prstGeom prst="roundRect">
                <a:avLst/>
              </a:prstGeom>
              <a:ln w="38100">
                <a:solidFill>
                  <a:srgbClr val="F2B71B"/>
                </a:solid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5" name="TextBox 44">
                <a:extLst>
                  <a:ext uri="{FF2B5EF4-FFF2-40B4-BE49-F238E27FC236}">
                    <a16:creationId xmlns:a16="http://schemas.microsoft.com/office/drawing/2014/main" id="{4832F780-E32B-4859-953C-E0A67529A796}"/>
                  </a:ext>
                </a:extLst>
              </p:cNvPr>
              <p:cNvSpPr txBox="1"/>
              <p:nvPr/>
            </p:nvSpPr>
            <p:spPr>
              <a:xfrm>
                <a:off x="79768" y="843825"/>
                <a:ext cx="1453218" cy="482126"/>
              </a:xfrm>
              <a:prstGeom prst="rect">
                <a:avLst/>
              </a:prstGeom>
              <a:noFill/>
            </p:spPr>
            <p:txBody>
              <a:bodyPr wrap="square" rtlCol="0">
                <a:spAutoFit/>
              </a:bodyPr>
              <a:lstStyle/>
              <a:p>
                <a:pPr algn="ctr"/>
                <a:r>
                  <a:rPr lang="en-US" sz="1800" dirty="0">
                    <a:latin typeface="Tw Cen MT" panose="020B0602020104020603" pitchFamily="34" charset="0"/>
                  </a:rPr>
                  <a:t>Mastery</a:t>
                </a:r>
              </a:p>
            </p:txBody>
          </p:sp>
        </p:grpSp>
        <p:grpSp>
          <p:nvGrpSpPr>
            <p:cNvPr id="35" name="Group 34">
              <a:extLst>
                <a:ext uri="{FF2B5EF4-FFF2-40B4-BE49-F238E27FC236}">
                  <a16:creationId xmlns:a16="http://schemas.microsoft.com/office/drawing/2014/main" id="{1F5FCD5D-E4EF-41BF-B4DD-71EA62521593}"/>
                </a:ext>
              </a:extLst>
            </p:cNvPr>
            <p:cNvGrpSpPr/>
            <p:nvPr/>
          </p:nvGrpSpPr>
          <p:grpSpPr>
            <a:xfrm>
              <a:off x="945478" y="4681699"/>
              <a:ext cx="1173977" cy="1184550"/>
              <a:chOff x="106984" y="4773949"/>
              <a:chExt cx="1474588" cy="1546310"/>
            </a:xfrm>
          </p:grpSpPr>
          <p:sp>
            <p:nvSpPr>
              <p:cNvPr id="42" name="Rectangle: Rounded Corners 41">
                <a:extLst>
                  <a:ext uri="{FF2B5EF4-FFF2-40B4-BE49-F238E27FC236}">
                    <a16:creationId xmlns:a16="http://schemas.microsoft.com/office/drawing/2014/main" id="{0144A0B9-27A8-44AD-834F-9D6FDDFCD09D}"/>
                  </a:ext>
                </a:extLst>
              </p:cNvPr>
              <p:cNvSpPr/>
              <p:nvPr/>
            </p:nvSpPr>
            <p:spPr>
              <a:xfrm>
                <a:off x="113270" y="4773949"/>
                <a:ext cx="1468302" cy="1546310"/>
              </a:xfrm>
              <a:prstGeom prst="roundRect">
                <a:avLst/>
              </a:prstGeom>
              <a:ln w="38100">
                <a:solidFill>
                  <a:srgbClr val="F2B71B"/>
                </a:solid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3" name="TextBox 42">
                <a:extLst>
                  <a:ext uri="{FF2B5EF4-FFF2-40B4-BE49-F238E27FC236}">
                    <a16:creationId xmlns:a16="http://schemas.microsoft.com/office/drawing/2014/main" id="{12E858C9-DA15-4F1C-B3FF-E1B31DF7520D}"/>
                  </a:ext>
                </a:extLst>
              </p:cNvPr>
              <p:cNvSpPr txBox="1"/>
              <p:nvPr/>
            </p:nvSpPr>
            <p:spPr>
              <a:xfrm>
                <a:off x="106984" y="5306041"/>
                <a:ext cx="1453219" cy="482126"/>
              </a:xfrm>
              <a:prstGeom prst="rect">
                <a:avLst/>
              </a:prstGeom>
              <a:noFill/>
            </p:spPr>
            <p:txBody>
              <a:bodyPr wrap="square" rtlCol="0">
                <a:spAutoFit/>
              </a:bodyPr>
              <a:lstStyle/>
              <a:p>
                <a:pPr algn="ctr"/>
                <a:r>
                  <a:rPr lang="en-US" sz="1800" dirty="0">
                    <a:latin typeface="Tw Cen MT" panose="020B0602020104020603" pitchFamily="34" charset="0"/>
                  </a:rPr>
                  <a:t>Vicarious</a:t>
                </a:r>
              </a:p>
            </p:txBody>
          </p:sp>
        </p:grpSp>
        <p:grpSp>
          <p:nvGrpSpPr>
            <p:cNvPr id="36" name="Group 35">
              <a:extLst>
                <a:ext uri="{FF2B5EF4-FFF2-40B4-BE49-F238E27FC236}">
                  <a16:creationId xmlns:a16="http://schemas.microsoft.com/office/drawing/2014/main" id="{A166EE51-4BB4-44AA-A001-C94FEA79A29C}"/>
                </a:ext>
              </a:extLst>
            </p:cNvPr>
            <p:cNvGrpSpPr/>
            <p:nvPr/>
          </p:nvGrpSpPr>
          <p:grpSpPr>
            <a:xfrm>
              <a:off x="6886054" y="1260292"/>
              <a:ext cx="1168973" cy="1190808"/>
              <a:chOff x="7568714" y="307648"/>
              <a:chExt cx="1468302" cy="1554480"/>
            </a:xfrm>
          </p:grpSpPr>
          <p:sp>
            <p:nvSpPr>
              <p:cNvPr id="40" name="Rectangle: Rounded Corners 39">
                <a:extLst>
                  <a:ext uri="{FF2B5EF4-FFF2-40B4-BE49-F238E27FC236}">
                    <a16:creationId xmlns:a16="http://schemas.microsoft.com/office/drawing/2014/main" id="{F2F8A16F-D08C-4463-AA25-0149311C79C5}"/>
                  </a:ext>
                </a:extLst>
              </p:cNvPr>
              <p:cNvSpPr/>
              <p:nvPr/>
            </p:nvSpPr>
            <p:spPr>
              <a:xfrm>
                <a:off x="7568714" y="307648"/>
                <a:ext cx="1468302" cy="1554480"/>
              </a:xfrm>
              <a:prstGeom prst="roundRect">
                <a:avLst/>
              </a:prstGeom>
              <a:ln w="38100">
                <a:solidFill>
                  <a:srgbClr val="F2B71B"/>
                </a:solid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1" name="TextBox 40">
                <a:extLst>
                  <a:ext uri="{FF2B5EF4-FFF2-40B4-BE49-F238E27FC236}">
                    <a16:creationId xmlns:a16="http://schemas.microsoft.com/office/drawing/2014/main" id="{3E26FA5D-D5C9-48D3-B061-5501865F114C}"/>
                  </a:ext>
                </a:extLst>
              </p:cNvPr>
              <p:cNvSpPr txBox="1"/>
              <p:nvPr/>
            </p:nvSpPr>
            <p:spPr>
              <a:xfrm>
                <a:off x="7583798" y="845093"/>
                <a:ext cx="1453218" cy="482126"/>
              </a:xfrm>
              <a:prstGeom prst="rect">
                <a:avLst/>
              </a:prstGeom>
              <a:noFill/>
            </p:spPr>
            <p:txBody>
              <a:bodyPr wrap="square" rtlCol="0">
                <a:spAutoFit/>
              </a:bodyPr>
              <a:lstStyle/>
              <a:p>
                <a:pPr algn="ctr"/>
                <a:r>
                  <a:rPr lang="en-US" sz="1800" dirty="0">
                    <a:latin typeface="Tw Cen MT" panose="020B0602020104020603" pitchFamily="34" charset="0"/>
                  </a:rPr>
                  <a:t>Affective</a:t>
                </a:r>
              </a:p>
            </p:txBody>
          </p:sp>
        </p:grpSp>
        <p:grpSp>
          <p:nvGrpSpPr>
            <p:cNvPr id="37" name="Group 36">
              <a:extLst>
                <a:ext uri="{FF2B5EF4-FFF2-40B4-BE49-F238E27FC236}">
                  <a16:creationId xmlns:a16="http://schemas.microsoft.com/office/drawing/2014/main" id="{79839D5C-409E-4270-A6EF-07BD97D53E4D}"/>
                </a:ext>
              </a:extLst>
            </p:cNvPr>
            <p:cNvGrpSpPr/>
            <p:nvPr/>
          </p:nvGrpSpPr>
          <p:grpSpPr>
            <a:xfrm>
              <a:off x="6886054" y="4681699"/>
              <a:ext cx="1168973" cy="1184550"/>
              <a:chOff x="7568714" y="4773949"/>
              <a:chExt cx="1468302" cy="1546310"/>
            </a:xfrm>
          </p:grpSpPr>
          <p:sp>
            <p:nvSpPr>
              <p:cNvPr id="38" name="Rectangle: Rounded Corners 37">
                <a:extLst>
                  <a:ext uri="{FF2B5EF4-FFF2-40B4-BE49-F238E27FC236}">
                    <a16:creationId xmlns:a16="http://schemas.microsoft.com/office/drawing/2014/main" id="{8D4C62E1-CE96-4279-891C-813E53A71B62}"/>
                  </a:ext>
                </a:extLst>
              </p:cNvPr>
              <p:cNvSpPr/>
              <p:nvPr/>
            </p:nvSpPr>
            <p:spPr>
              <a:xfrm>
                <a:off x="7568714" y="4773949"/>
                <a:ext cx="1468302" cy="1546310"/>
              </a:xfrm>
              <a:prstGeom prst="roundRect">
                <a:avLst/>
              </a:prstGeom>
              <a:ln w="38100">
                <a:solidFill>
                  <a:srgbClr val="F2B71B"/>
                </a:solid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39" name="TextBox 38">
                <a:extLst>
                  <a:ext uri="{FF2B5EF4-FFF2-40B4-BE49-F238E27FC236}">
                    <a16:creationId xmlns:a16="http://schemas.microsoft.com/office/drawing/2014/main" id="{B40C4701-AD19-4CA7-A811-BB3DFCCAFD1B}"/>
                  </a:ext>
                </a:extLst>
              </p:cNvPr>
              <p:cNvSpPr txBox="1"/>
              <p:nvPr/>
            </p:nvSpPr>
            <p:spPr>
              <a:xfrm>
                <a:off x="7574184" y="5125244"/>
                <a:ext cx="1453218" cy="843720"/>
              </a:xfrm>
              <a:prstGeom prst="rect">
                <a:avLst/>
              </a:prstGeom>
              <a:noFill/>
            </p:spPr>
            <p:txBody>
              <a:bodyPr wrap="square" rtlCol="0">
                <a:spAutoFit/>
              </a:bodyPr>
              <a:lstStyle/>
              <a:p>
                <a:pPr algn="ctr"/>
                <a:r>
                  <a:rPr lang="en-US" sz="1800" dirty="0">
                    <a:latin typeface="Tw Cen MT" panose="020B0602020104020603" pitchFamily="34" charset="0"/>
                  </a:rPr>
                  <a:t>Social Persuasion</a:t>
                </a:r>
              </a:p>
            </p:txBody>
          </p:sp>
        </p:grpSp>
      </p:grpSp>
      <p:pic>
        <p:nvPicPr>
          <p:cNvPr id="5" name="Picture 4" descr="Reflections/Activities Icon&#10;&#10;This icon indicates the presence of activities or times of reflection.">
            <a:extLst>
              <a:ext uri="{FF2B5EF4-FFF2-40B4-BE49-F238E27FC236}">
                <a16:creationId xmlns:a16="http://schemas.microsoft.com/office/drawing/2014/main" id="{00B7018D-6406-4882-928F-2EE20B1608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4841" y="5614417"/>
            <a:ext cx="731520" cy="73152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3DB824-B769-4A9E-BDBD-6E0030E5DAEB}"/>
              </a:ext>
            </a:extLst>
          </p:cNvPr>
          <p:cNvSpPr>
            <a:spLocks noGrp="1"/>
          </p:cNvSpPr>
          <p:nvPr>
            <p:ph type="title"/>
          </p:nvPr>
        </p:nvSpPr>
        <p:spPr/>
        <p:txBody>
          <a:bodyPr/>
          <a:lstStyle/>
          <a:p>
            <a:r>
              <a:rPr lang="en-US" dirty="0">
                <a:solidFill>
                  <a:schemeClr val="accent4"/>
                </a:solidFill>
              </a:rPr>
              <a:t>Teacher</a:t>
            </a:r>
            <a:r>
              <a:rPr lang="en-US" dirty="0"/>
              <a:t> Efficacy</a:t>
            </a:r>
          </a:p>
        </p:txBody>
      </p:sp>
      <p:sp>
        <p:nvSpPr>
          <p:cNvPr id="2" name="Text Placeholder 1">
            <a:extLst>
              <a:ext uri="{FF2B5EF4-FFF2-40B4-BE49-F238E27FC236}">
                <a16:creationId xmlns:a16="http://schemas.microsoft.com/office/drawing/2014/main" id="{DBE84046-7D1B-4B0E-92D0-D0342CD78B7F}"/>
              </a:ext>
            </a:extLst>
          </p:cNvPr>
          <p:cNvSpPr>
            <a:spLocks noGrp="1"/>
          </p:cNvSpPr>
          <p:nvPr>
            <p:ph type="body" idx="1"/>
          </p:nvPr>
        </p:nvSpPr>
        <p:spPr/>
        <p:txBody>
          <a:bodyPr/>
          <a:lstStyle/>
          <a:p>
            <a:pPr marL="152401" indent="0">
              <a:buNone/>
            </a:pPr>
            <a:r>
              <a:rPr lang="en-US" sz="2800" dirty="0"/>
              <a:t>A teacher’s confidence in his/her ability to promote students’ learning. </a:t>
            </a:r>
          </a:p>
          <a:p>
            <a:pPr marL="152401" indent="0">
              <a:buNone/>
            </a:pPr>
            <a:endParaRPr lang="en-US" dirty="0"/>
          </a:p>
        </p:txBody>
      </p:sp>
      <p:sp>
        <p:nvSpPr>
          <p:cNvPr id="6" name="TextBox 5">
            <a:extLst>
              <a:ext uri="{FF2B5EF4-FFF2-40B4-BE49-F238E27FC236}">
                <a16:creationId xmlns:a16="http://schemas.microsoft.com/office/drawing/2014/main" id="{F65437F9-12E4-47A8-9FB7-153EE2B8257D}"/>
              </a:ext>
            </a:extLst>
          </p:cNvPr>
          <p:cNvSpPr txBox="1"/>
          <p:nvPr/>
        </p:nvSpPr>
        <p:spPr>
          <a:xfrm>
            <a:off x="6647271" y="6513337"/>
            <a:ext cx="2039529" cy="276999"/>
          </a:xfrm>
          <a:prstGeom prst="rect">
            <a:avLst/>
          </a:prstGeom>
          <a:noFill/>
        </p:spPr>
        <p:txBody>
          <a:bodyPr wrap="square" rtlCol="0">
            <a:spAutoFit/>
          </a:bodyPr>
          <a:lstStyle/>
          <a:p>
            <a:pPr algn="r"/>
            <a:r>
              <a:rPr lang="en-US" sz="1200" dirty="0">
                <a:latin typeface="Tw Cen MT" panose="020B0602020104020603" pitchFamily="34" charset="0"/>
              </a:rPr>
              <a:t>(Hoy, 2004; </a:t>
            </a:r>
            <a:r>
              <a:rPr lang="en-US" sz="1200" dirty="0" err="1">
                <a:latin typeface="Tw Cen MT" panose="020B0602020104020603" pitchFamily="34" charset="0"/>
              </a:rPr>
              <a:t>Donohoo</a:t>
            </a:r>
            <a:r>
              <a:rPr lang="en-US" sz="1200" dirty="0">
                <a:latin typeface="Tw Cen MT" panose="020B0602020104020603" pitchFamily="34" charset="0"/>
              </a:rPr>
              <a:t>, 2018)</a:t>
            </a:r>
          </a:p>
        </p:txBody>
      </p:sp>
    </p:spTree>
    <p:extLst>
      <p:ext uri="{BB962C8B-B14F-4D97-AF65-F5344CB8AC3E}">
        <p14:creationId xmlns:p14="http://schemas.microsoft.com/office/powerpoint/2010/main" val="20432586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25" name="Title 1">
            <a:extLst>
              <a:ext uri="{FF2B5EF4-FFF2-40B4-BE49-F238E27FC236}">
                <a16:creationId xmlns:a16="http://schemas.microsoft.com/office/drawing/2014/main" id="{B9F91B8A-1553-4B07-8453-DE427C3A3706}"/>
              </a:ext>
            </a:extLst>
          </p:cNvPr>
          <p:cNvSpPr txBox="1">
            <a:spLocks/>
          </p:cNvSpPr>
          <p:nvPr/>
        </p:nvSpPr>
        <p:spPr>
          <a:xfrm>
            <a:off x="457200" y="601664"/>
            <a:ext cx="8229600" cy="1096961"/>
          </a:xfrm>
          <a:prstGeom prst="rect">
            <a:avLst/>
          </a:prstGeom>
        </p:spPr>
        <p:txBody>
          <a:bodyPr anchor="ct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050" b="0" i="0" u="none" strike="noStrike" cap="none">
                <a:solidFill>
                  <a:schemeClr val="accent2"/>
                </a:solidFill>
                <a:latin typeface="Tw Cen MT" panose="020B0602020104020603" pitchFamily="34" charset="0"/>
                <a:ea typeface="Tw Cen MT" panose="020B0602020104020603" pitchFamily="34" charset="0"/>
                <a:cs typeface="Arial"/>
                <a:sym typeface="Arial"/>
              </a:defRPr>
            </a:lvl1pPr>
          </a:lstStyle>
          <a:p>
            <a:pPr algn="ctr">
              <a:buClrTx/>
              <a:buFontTx/>
            </a:pPr>
            <a:r>
              <a:rPr lang="en-US" sz="3600" dirty="0"/>
              <a:t>CTE Graphic Organizer</a:t>
            </a:r>
          </a:p>
        </p:txBody>
      </p:sp>
      <p:grpSp>
        <p:nvGrpSpPr>
          <p:cNvPr id="26" name="Group 25" descr="Bullseye, center labeled collective teacher efficacy&#10;Next Collective Efficacy&#10;Next teacher efficacy&#10;next self-efficacy&#10;next efficacy">
            <a:extLst>
              <a:ext uri="{FF2B5EF4-FFF2-40B4-BE49-F238E27FC236}">
                <a16:creationId xmlns:a16="http://schemas.microsoft.com/office/drawing/2014/main" id="{1699D88D-585C-4E54-B9DB-BC7898B0D035}"/>
              </a:ext>
            </a:extLst>
          </p:cNvPr>
          <p:cNvGrpSpPr/>
          <p:nvPr/>
        </p:nvGrpSpPr>
        <p:grpSpPr>
          <a:xfrm>
            <a:off x="1016009" y="1607544"/>
            <a:ext cx="6152277" cy="4574762"/>
            <a:chOff x="247249" y="726939"/>
            <a:chExt cx="7727639" cy="5971889"/>
          </a:xfrm>
        </p:grpSpPr>
        <p:pic>
          <p:nvPicPr>
            <p:cNvPr id="27" name="Picture 26">
              <a:extLst>
                <a:ext uri="{FF2B5EF4-FFF2-40B4-BE49-F238E27FC236}">
                  <a16:creationId xmlns:a16="http://schemas.microsoft.com/office/drawing/2014/main" id="{CF739C29-DD12-4E65-8012-37953354B848}"/>
                </a:ext>
              </a:extLst>
            </p:cNvPr>
            <p:cNvPicPr>
              <a:picLocks noChangeAspect="1"/>
            </p:cNvPicPr>
            <p:nvPr/>
          </p:nvPicPr>
          <p:blipFill>
            <a:blip r:embed="rId3"/>
            <a:stretch>
              <a:fillRect/>
            </a:stretch>
          </p:blipFill>
          <p:spPr>
            <a:xfrm>
              <a:off x="247249" y="726939"/>
              <a:ext cx="7727639" cy="5971889"/>
            </a:xfrm>
            <a:prstGeom prst="rect">
              <a:avLst/>
            </a:prstGeom>
          </p:spPr>
        </p:pic>
        <p:sp>
          <p:nvSpPr>
            <p:cNvPr id="28" name="TextBox 27">
              <a:extLst>
                <a:ext uri="{FF2B5EF4-FFF2-40B4-BE49-F238E27FC236}">
                  <a16:creationId xmlns:a16="http://schemas.microsoft.com/office/drawing/2014/main" id="{5BA2AF04-538B-4334-B191-B45458178E60}"/>
                </a:ext>
              </a:extLst>
            </p:cNvPr>
            <p:cNvSpPr txBox="1"/>
            <p:nvPr/>
          </p:nvSpPr>
          <p:spPr>
            <a:xfrm>
              <a:off x="3580730" y="4946749"/>
              <a:ext cx="3625462" cy="482126"/>
            </a:xfrm>
            <a:prstGeom prst="rect">
              <a:avLst/>
            </a:prstGeom>
            <a:noFill/>
          </p:spPr>
          <p:txBody>
            <a:bodyPr wrap="square" rtlCol="0">
              <a:spAutoFit/>
            </a:bodyPr>
            <a:lstStyle/>
            <a:p>
              <a:pPr algn="ctr"/>
              <a:r>
                <a:rPr lang="en-US" sz="1800" dirty="0">
                  <a:latin typeface="Tw Cen MT" panose="020B0602020104020603" pitchFamily="34" charset="0"/>
                </a:rPr>
                <a:t>Collective Teacher Efficacy</a:t>
              </a:r>
            </a:p>
          </p:txBody>
        </p:sp>
        <p:sp>
          <p:nvSpPr>
            <p:cNvPr id="29" name="TextBox 28">
              <a:extLst>
                <a:ext uri="{FF2B5EF4-FFF2-40B4-BE49-F238E27FC236}">
                  <a16:creationId xmlns:a16="http://schemas.microsoft.com/office/drawing/2014/main" id="{71592BFB-86D1-44EF-985D-17E1A18DACBE}"/>
                </a:ext>
              </a:extLst>
            </p:cNvPr>
            <p:cNvSpPr txBox="1"/>
            <p:nvPr/>
          </p:nvSpPr>
          <p:spPr>
            <a:xfrm>
              <a:off x="3886429" y="4029221"/>
              <a:ext cx="3561407" cy="482126"/>
            </a:xfrm>
            <a:prstGeom prst="rect">
              <a:avLst/>
            </a:prstGeom>
            <a:noFill/>
          </p:spPr>
          <p:txBody>
            <a:bodyPr wrap="square" rtlCol="0">
              <a:spAutoFit/>
            </a:bodyPr>
            <a:lstStyle/>
            <a:p>
              <a:pPr algn="ctr"/>
              <a:r>
                <a:rPr lang="en-US" sz="1800" dirty="0">
                  <a:latin typeface="Tw Cen MT" panose="020B0602020104020603" pitchFamily="34" charset="0"/>
                </a:rPr>
                <a:t>Collective Efficacy</a:t>
              </a:r>
            </a:p>
          </p:txBody>
        </p:sp>
        <p:sp>
          <p:nvSpPr>
            <p:cNvPr id="30" name="TextBox 29">
              <a:extLst>
                <a:ext uri="{FF2B5EF4-FFF2-40B4-BE49-F238E27FC236}">
                  <a16:creationId xmlns:a16="http://schemas.microsoft.com/office/drawing/2014/main" id="{6A974980-4537-49D5-B8E4-85D43527D932}"/>
                </a:ext>
              </a:extLst>
            </p:cNvPr>
            <p:cNvSpPr txBox="1"/>
            <p:nvPr/>
          </p:nvSpPr>
          <p:spPr>
            <a:xfrm>
              <a:off x="4058980" y="3123452"/>
              <a:ext cx="3561407" cy="482126"/>
            </a:xfrm>
            <a:prstGeom prst="rect">
              <a:avLst/>
            </a:prstGeom>
            <a:noFill/>
          </p:spPr>
          <p:txBody>
            <a:bodyPr wrap="square" rtlCol="0">
              <a:spAutoFit/>
            </a:bodyPr>
            <a:lstStyle/>
            <a:p>
              <a:pPr algn="ctr"/>
              <a:r>
                <a:rPr lang="en-US" sz="1800" dirty="0">
                  <a:latin typeface="Tw Cen MT" panose="020B0602020104020603" pitchFamily="34" charset="0"/>
                </a:rPr>
                <a:t>Teacher Efficacy</a:t>
              </a:r>
            </a:p>
          </p:txBody>
        </p:sp>
        <p:sp>
          <p:nvSpPr>
            <p:cNvPr id="31" name="TextBox 30">
              <a:extLst>
                <a:ext uri="{FF2B5EF4-FFF2-40B4-BE49-F238E27FC236}">
                  <a16:creationId xmlns:a16="http://schemas.microsoft.com/office/drawing/2014/main" id="{45B09523-8BF0-4CD3-B378-27913AF02126}"/>
                </a:ext>
              </a:extLst>
            </p:cNvPr>
            <p:cNvSpPr txBox="1"/>
            <p:nvPr/>
          </p:nvSpPr>
          <p:spPr>
            <a:xfrm>
              <a:off x="3881042" y="2121630"/>
              <a:ext cx="3503089" cy="482126"/>
            </a:xfrm>
            <a:prstGeom prst="rect">
              <a:avLst/>
            </a:prstGeom>
            <a:noFill/>
          </p:spPr>
          <p:txBody>
            <a:bodyPr wrap="square" rtlCol="0">
              <a:spAutoFit/>
            </a:bodyPr>
            <a:lstStyle/>
            <a:p>
              <a:pPr algn="ctr"/>
              <a:r>
                <a:rPr lang="en-US" sz="1800" dirty="0">
                  <a:latin typeface="Tw Cen MT" panose="020B0602020104020603" pitchFamily="34" charset="0"/>
                </a:rPr>
                <a:t>Self-Efficacy</a:t>
              </a:r>
            </a:p>
          </p:txBody>
        </p:sp>
        <p:sp>
          <p:nvSpPr>
            <p:cNvPr id="32" name="TextBox 31">
              <a:extLst>
                <a:ext uri="{FF2B5EF4-FFF2-40B4-BE49-F238E27FC236}">
                  <a16:creationId xmlns:a16="http://schemas.microsoft.com/office/drawing/2014/main" id="{7BBAE01D-734F-47E3-8612-4D46E67F7B64}"/>
                </a:ext>
              </a:extLst>
            </p:cNvPr>
            <p:cNvSpPr txBox="1"/>
            <p:nvPr/>
          </p:nvSpPr>
          <p:spPr>
            <a:xfrm>
              <a:off x="3568108" y="1179985"/>
              <a:ext cx="3625462" cy="482126"/>
            </a:xfrm>
            <a:prstGeom prst="rect">
              <a:avLst/>
            </a:prstGeom>
            <a:noFill/>
          </p:spPr>
          <p:txBody>
            <a:bodyPr wrap="square" rtlCol="0">
              <a:spAutoFit/>
            </a:bodyPr>
            <a:lstStyle/>
            <a:p>
              <a:pPr algn="ctr"/>
              <a:r>
                <a:rPr lang="en-US" sz="1800" dirty="0">
                  <a:latin typeface="Tw Cen MT" panose="020B0602020104020603" pitchFamily="34" charset="0"/>
                </a:rPr>
                <a:t>Efficacy</a:t>
              </a:r>
            </a:p>
          </p:txBody>
        </p:sp>
      </p:grpSp>
      <p:grpSp>
        <p:nvGrpSpPr>
          <p:cNvPr id="33" name="Group 32" descr="Four boxes around the outside read Mastery, affective, vicarious, and social persuasion. ">
            <a:extLst>
              <a:ext uri="{FF2B5EF4-FFF2-40B4-BE49-F238E27FC236}">
                <a16:creationId xmlns:a16="http://schemas.microsoft.com/office/drawing/2014/main" id="{577CB468-E24E-42B7-9A13-8878B5E53C70}"/>
              </a:ext>
            </a:extLst>
          </p:cNvPr>
          <p:cNvGrpSpPr/>
          <p:nvPr/>
        </p:nvGrpSpPr>
        <p:grpSpPr>
          <a:xfrm>
            <a:off x="923811" y="1260292"/>
            <a:ext cx="7131216" cy="4605957"/>
            <a:chOff x="923811" y="1260292"/>
            <a:chExt cx="7131216" cy="4605957"/>
          </a:xfrm>
        </p:grpSpPr>
        <p:grpSp>
          <p:nvGrpSpPr>
            <p:cNvPr id="34" name="Group 33">
              <a:extLst>
                <a:ext uri="{FF2B5EF4-FFF2-40B4-BE49-F238E27FC236}">
                  <a16:creationId xmlns:a16="http://schemas.microsoft.com/office/drawing/2014/main" id="{876569C8-D3CB-4C5B-BAB9-453974A0E194}"/>
                </a:ext>
              </a:extLst>
            </p:cNvPr>
            <p:cNvGrpSpPr/>
            <p:nvPr/>
          </p:nvGrpSpPr>
          <p:grpSpPr>
            <a:xfrm>
              <a:off x="923811" y="1260292"/>
              <a:ext cx="1195645" cy="1190808"/>
              <a:chOff x="79768" y="307648"/>
              <a:chExt cx="1501804" cy="1554480"/>
            </a:xfrm>
          </p:grpSpPr>
          <p:sp>
            <p:nvSpPr>
              <p:cNvPr id="44" name="Rectangle: Rounded Corners 43">
                <a:extLst>
                  <a:ext uri="{FF2B5EF4-FFF2-40B4-BE49-F238E27FC236}">
                    <a16:creationId xmlns:a16="http://schemas.microsoft.com/office/drawing/2014/main" id="{70B7F3D9-1523-4CAC-AAAC-4213304E70F1}"/>
                  </a:ext>
                </a:extLst>
              </p:cNvPr>
              <p:cNvSpPr/>
              <p:nvPr/>
            </p:nvSpPr>
            <p:spPr>
              <a:xfrm>
                <a:off x="113270" y="307648"/>
                <a:ext cx="1468302" cy="1554480"/>
              </a:xfrm>
              <a:prstGeom prst="roundRect">
                <a:avLst/>
              </a:prstGeom>
              <a:ln w="38100">
                <a:solidFill>
                  <a:srgbClr val="F2B71B"/>
                </a:solid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5" name="TextBox 44">
                <a:extLst>
                  <a:ext uri="{FF2B5EF4-FFF2-40B4-BE49-F238E27FC236}">
                    <a16:creationId xmlns:a16="http://schemas.microsoft.com/office/drawing/2014/main" id="{CBFB8EAC-A36E-448C-A2C3-2D67E9FEB0D7}"/>
                  </a:ext>
                </a:extLst>
              </p:cNvPr>
              <p:cNvSpPr txBox="1"/>
              <p:nvPr/>
            </p:nvSpPr>
            <p:spPr>
              <a:xfrm>
                <a:off x="79768" y="843825"/>
                <a:ext cx="1453218" cy="482126"/>
              </a:xfrm>
              <a:prstGeom prst="rect">
                <a:avLst/>
              </a:prstGeom>
              <a:noFill/>
            </p:spPr>
            <p:txBody>
              <a:bodyPr wrap="square" rtlCol="0">
                <a:spAutoFit/>
              </a:bodyPr>
              <a:lstStyle/>
              <a:p>
                <a:pPr algn="ctr"/>
                <a:r>
                  <a:rPr lang="en-US" sz="1800" dirty="0">
                    <a:latin typeface="Tw Cen MT" panose="020B0602020104020603" pitchFamily="34" charset="0"/>
                  </a:rPr>
                  <a:t>Mastery</a:t>
                </a:r>
              </a:p>
            </p:txBody>
          </p:sp>
        </p:grpSp>
        <p:grpSp>
          <p:nvGrpSpPr>
            <p:cNvPr id="35" name="Group 34">
              <a:extLst>
                <a:ext uri="{FF2B5EF4-FFF2-40B4-BE49-F238E27FC236}">
                  <a16:creationId xmlns:a16="http://schemas.microsoft.com/office/drawing/2014/main" id="{FE2216BF-E948-4056-87B5-A804AA1BEA2A}"/>
                </a:ext>
              </a:extLst>
            </p:cNvPr>
            <p:cNvGrpSpPr/>
            <p:nvPr/>
          </p:nvGrpSpPr>
          <p:grpSpPr>
            <a:xfrm>
              <a:off x="945478" y="4681699"/>
              <a:ext cx="1173977" cy="1184550"/>
              <a:chOff x="106984" y="4773949"/>
              <a:chExt cx="1474588" cy="1546310"/>
            </a:xfrm>
          </p:grpSpPr>
          <p:sp>
            <p:nvSpPr>
              <p:cNvPr id="42" name="Rectangle: Rounded Corners 41">
                <a:extLst>
                  <a:ext uri="{FF2B5EF4-FFF2-40B4-BE49-F238E27FC236}">
                    <a16:creationId xmlns:a16="http://schemas.microsoft.com/office/drawing/2014/main" id="{53FBEA2D-606E-45C4-AFEC-871ECD6678D3}"/>
                  </a:ext>
                </a:extLst>
              </p:cNvPr>
              <p:cNvSpPr/>
              <p:nvPr/>
            </p:nvSpPr>
            <p:spPr>
              <a:xfrm>
                <a:off x="113270" y="4773949"/>
                <a:ext cx="1468302" cy="1546310"/>
              </a:xfrm>
              <a:prstGeom prst="roundRect">
                <a:avLst/>
              </a:prstGeom>
              <a:ln w="38100">
                <a:solidFill>
                  <a:srgbClr val="F2B71B"/>
                </a:solid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3" name="TextBox 42">
                <a:extLst>
                  <a:ext uri="{FF2B5EF4-FFF2-40B4-BE49-F238E27FC236}">
                    <a16:creationId xmlns:a16="http://schemas.microsoft.com/office/drawing/2014/main" id="{0F948496-C92A-4716-9C0E-DEF70ED92A3E}"/>
                  </a:ext>
                </a:extLst>
              </p:cNvPr>
              <p:cNvSpPr txBox="1"/>
              <p:nvPr/>
            </p:nvSpPr>
            <p:spPr>
              <a:xfrm>
                <a:off x="106984" y="5306041"/>
                <a:ext cx="1453219" cy="482126"/>
              </a:xfrm>
              <a:prstGeom prst="rect">
                <a:avLst/>
              </a:prstGeom>
              <a:noFill/>
            </p:spPr>
            <p:txBody>
              <a:bodyPr wrap="square" rtlCol="0">
                <a:spAutoFit/>
              </a:bodyPr>
              <a:lstStyle/>
              <a:p>
                <a:pPr algn="ctr"/>
                <a:r>
                  <a:rPr lang="en-US" sz="1800" dirty="0">
                    <a:latin typeface="Tw Cen MT" panose="020B0602020104020603" pitchFamily="34" charset="0"/>
                  </a:rPr>
                  <a:t>Vicarious</a:t>
                </a:r>
              </a:p>
            </p:txBody>
          </p:sp>
        </p:grpSp>
        <p:grpSp>
          <p:nvGrpSpPr>
            <p:cNvPr id="36" name="Group 35">
              <a:extLst>
                <a:ext uri="{FF2B5EF4-FFF2-40B4-BE49-F238E27FC236}">
                  <a16:creationId xmlns:a16="http://schemas.microsoft.com/office/drawing/2014/main" id="{6B29C4E4-2474-4C2D-9281-F52A7D035DDF}"/>
                </a:ext>
              </a:extLst>
            </p:cNvPr>
            <p:cNvGrpSpPr/>
            <p:nvPr/>
          </p:nvGrpSpPr>
          <p:grpSpPr>
            <a:xfrm>
              <a:off x="6886054" y="1260292"/>
              <a:ext cx="1168973" cy="1190808"/>
              <a:chOff x="7568714" y="307648"/>
              <a:chExt cx="1468302" cy="1554480"/>
            </a:xfrm>
          </p:grpSpPr>
          <p:sp>
            <p:nvSpPr>
              <p:cNvPr id="40" name="Rectangle: Rounded Corners 39">
                <a:extLst>
                  <a:ext uri="{FF2B5EF4-FFF2-40B4-BE49-F238E27FC236}">
                    <a16:creationId xmlns:a16="http://schemas.microsoft.com/office/drawing/2014/main" id="{655D48B5-26C8-4130-B100-F61A42A4B88B}"/>
                  </a:ext>
                </a:extLst>
              </p:cNvPr>
              <p:cNvSpPr/>
              <p:nvPr/>
            </p:nvSpPr>
            <p:spPr>
              <a:xfrm>
                <a:off x="7568714" y="307648"/>
                <a:ext cx="1468302" cy="1554480"/>
              </a:xfrm>
              <a:prstGeom prst="roundRect">
                <a:avLst/>
              </a:prstGeom>
              <a:ln w="38100">
                <a:solidFill>
                  <a:srgbClr val="F2B71B"/>
                </a:solid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1" name="TextBox 40">
                <a:extLst>
                  <a:ext uri="{FF2B5EF4-FFF2-40B4-BE49-F238E27FC236}">
                    <a16:creationId xmlns:a16="http://schemas.microsoft.com/office/drawing/2014/main" id="{87828869-BFD4-4A0F-B675-89331743B162}"/>
                  </a:ext>
                </a:extLst>
              </p:cNvPr>
              <p:cNvSpPr txBox="1"/>
              <p:nvPr/>
            </p:nvSpPr>
            <p:spPr>
              <a:xfrm>
                <a:off x="7583798" y="845093"/>
                <a:ext cx="1453218" cy="482126"/>
              </a:xfrm>
              <a:prstGeom prst="rect">
                <a:avLst/>
              </a:prstGeom>
              <a:noFill/>
            </p:spPr>
            <p:txBody>
              <a:bodyPr wrap="square" rtlCol="0">
                <a:spAutoFit/>
              </a:bodyPr>
              <a:lstStyle/>
              <a:p>
                <a:pPr algn="ctr"/>
                <a:r>
                  <a:rPr lang="en-US" sz="1800" dirty="0">
                    <a:latin typeface="Tw Cen MT" panose="020B0602020104020603" pitchFamily="34" charset="0"/>
                  </a:rPr>
                  <a:t>Affective</a:t>
                </a:r>
              </a:p>
            </p:txBody>
          </p:sp>
        </p:grpSp>
        <p:grpSp>
          <p:nvGrpSpPr>
            <p:cNvPr id="37" name="Group 36">
              <a:extLst>
                <a:ext uri="{FF2B5EF4-FFF2-40B4-BE49-F238E27FC236}">
                  <a16:creationId xmlns:a16="http://schemas.microsoft.com/office/drawing/2014/main" id="{BF68F398-8A1B-44C4-96EC-3AFC63919DB7}"/>
                </a:ext>
              </a:extLst>
            </p:cNvPr>
            <p:cNvGrpSpPr/>
            <p:nvPr/>
          </p:nvGrpSpPr>
          <p:grpSpPr>
            <a:xfrm>
              <a:off x="6886054" y="4681699"/>
              <a:ext cx="1168973" cy="1184550"/>
              <a:chOff x="7568714" y="4773949"/>
              <a:chExt cx="1468302" cy="1546310"/>
            </a:xfrm>
          </p:grpSpPr>
          <p:sp>
            <p:nvSpPr>
              <p:cNvPr id="38" name="Rectangle: Rounded Corners 37">
                <a:extLst>
                  <a:ext uri="{FF2B5EF4-FFF2-40B4-BE49-F238E27FC236}">
                    <a16:creationId xmlns:a16="http://schemas.microsoft.com/office/drawing/2014/main" id="{D2B7AC61-F814-4FB7-87BA-B06355EFC0AD}"/>
                  </a:ext>
                </a:extLst>
              </p:cNvPr>
              <p:cNvSpPr/>
              <p:nvPr/>
            </p:nvSpPr>
            <p:spPr>
              <a:xfrm>
                <a:off x="7568714" y="4773949"/>
                <a:ext cx="1468302" cy="1546310"/>
              </a:xfrm>
              <a:prstGeom prst="roundRect">
                <a:avLst/>
              </a:prstGeom>
              <a:ln w="38100">
                <a:solidFill>
                  <a:srgbClr val="F2B71B"/>
                </a:solid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39" name="TextBox 38">
                <a:extLst>
                  <a:ext uri="{FF2B5EF4-FFF2-40B4-BE49-F238E27FC236}">
                    <a16:creationId xmlns:a16="http://schemas.microsoft.com/office/drawing/2014/main" id="{115A5485-5663-4BA5-92B7-BAFD38C40BD4}"/>
                  </a:ext>
                </a:extLst>
              </p:cNvPr>
              <p:cNvSpPr txBox="1"/>
              <p:nvPr/>
            </p:nvSpPr>
            <p:spPr>
              <a:xfrm>
                <a:off x="7574184" y="5125244"/>
                <a:ext cx="1453218" cy="843720"/>
              </a:xfrm>
              <a:prstGeom prst="rect">
                <a:avLst/>
              </a:prstGeom>
              <a:noFill/>
            </p:spPr>
            <p:txBody>
              <a:bodyPr wrap="square" rtlCol="0">
                <a:spAutoFit/>
              </a:bodyPr>
              <a:lstStyle/>
              <a:p>
                <a:pPr algn="ctr"/>
                <a:r>
                  <a:rPr lang="en-US" sz="1800" dirty="0">
                    <a:latin typeface="Tw Cen MT" panose="020B0602020104020603" pitchFamily="34" charset="0"/>
                  </a:rPr>
                  <a:t>Social Persuasion</a:t>
                </a:r>
              </a:p>
            </p:txBody>
          </p:sp>
        </p:grpSp>
      </p:grpSp>
      <p:pic>
        <p:nvPicPr>
          <p:cNvPr id="5" name="Picture 4" descr="Reflections/Activities Icon&#10;&#10;This icon indicates the presence of activities or times of reflection.">
            <a:extLst>
              <a:ext uri="{FF2B5EF4-FFF2-40B4-BE49-F238E27FC236}">
                <a16:creationId xmlns:a16="http://schemas.microsoft.com/office/drawing/2014/main" id="{14CBAB8A-5CB5-45EE-A446-E0BF6115D6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4841" y="5614417"/>
            <a:ext cx="731520" cy="73152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9CB524-198E-459F-A55A-56DE1624FB54}"/>
              </a:ext>
            </a:extLst>
          </p:cNvPr>
          <p:cNvSpPr>
            <a:spLocks noGrp="1"/>
          </p:cNvSpPr>
          <p:nvPr>
            <p:ph type="title"/>
          </p:nvPr>
        </p:nvSpPr>
        <p:spPr/>
        <p:txBody>
          <a:bodyPr/>
          <a:lstStyle/>
          <a:p>
            <a:r>
              <a:rPr lang="en-US" dirty="0">
                <a:solidFill>
                  <a:srgbClr val="0D4170"/>
                </a:solidFill>
                <a:sym typeface="Questrial"/>
              </a:rPr>
              <a:t>Hidden Slide #4</a:t>
            </a:r>
            <a:endParaRPr lang="en-US" dirty="0"/>
          </a:p>
        </p:txBody>
      </p:sp>
      <p:sp>
        <p:nvSpPr>
          <p:cNvPr id="2" name="Text Placeholder 1">
            <a:extLst>
              <a:ext uri="{FF2B5EF4-FFF2-40B4-BE49-F238E27FC236}">
                <a16:creationId xmlns:a16="http://schemas.microsoft.com/office/drawing/2014/main" id="{6CEE13B0-A324-4723-A2E4-BEC00AEE75A6}"/>
              </a:ext>
            </a:extLst>
          </p:cNvPr>
          <p:cNvSpPr>
            <a:spLocks noGrp="1"/>
          </p:cNvSpPr>
          <p:nvPr>
            <p:ph type="body" idx="1"/>
          </p:nvPr>
        </p:nvSpPr>
        <p:spPr>
          <a:xfrm>
            <a:off x="457200" y="1828805"/>
            <a:ext cx="8229600" cy="3761504"/>
          </a:xfrm>
        </p:spPr>
        <p:txBody>
          <a:bodyPr numCol="2">
            <a:noAutofit/>
          </a:bodyPr>
          <a:lstStyle/>
          <a:p>
            <a:pPr marL="457200" indent="-365760">
              <a:spcBef>
                <a:spcPts val="600"/>
              </a:spcBef>
              <a:buSzPct val="75000"/>
              <a:buNone/>
            </a:pPr>
            <a:r>
              <a:rPr lang="en-US" sz="2000" dirty="0"/>
              <a:t>Handouts</a:t>
            </a:r>
          </a:p>
          <a:p>
            <a:pPr marL="457200" indent="-365760">
              <a:spcBef>
                <a:spcPts val="600"/>
              </a:spcBef>
              <a:buSzPct val="75000"/>
              <a:buFont typeface="Wingdings" panose="05000000000000000000" pitchFamily="2" charset="2"/>
              <a:buChar char="q"/>
            </a:pPr>
            <a:r>
              <a:rPr lang="en-US" sz="2000" dirty="0"/>
              <a:t>Pre or Post Reading </a:t>
            </a:r>
            <a:r>
              <a:rPr lang="en-US" sz="2000" dirty="0">
                <a:ea typeface="Calibri"/>
                <a:cs typeface="Calibri" panose="020F0502020204030204" pitchFamily="34" charset="0"/>
                <a:sym typeface="Calibri"/>
              </a:rPr>
              <a:t>Brinson, D., &amp; Steiner, L. (2007). </a:t>
            </a:r>
            <a:r>
              <a:rPr lang="en-US" sz="2000" i="1" dirty="0">
                <a:ea typeface="Calibri"/>
                <a:cs typeface="Calibri" panose="020F0502020204030204" pitchFamily="34" charset="0"/>
                <a:sym typeface="Calibri"/>
              </a:rPr>
              <a:t>Building collective efficacy: How leaders inspire teachers to achieve </a:t>
            </a:r>
            <a:r>
              <a:rPr lang="en-US" sz="2000" dirty="0">
                <a:ea typeface="Calibri"/>
                <a:cs typeface="Calibri" panose="020F0502020204030204" pitchFamily="34" charset="0"/>
                <a:sym typeface="Calibri"/>
              </a:rPr>
              <a:t>(Issue Brief). Retrieved from </a:t>
            </a:r>
            <a:r>
              <a:rPr lang="en-US" sz="2000" dirty="0">
                <a:ea typeface="Calibri"/>
                <a:cs typeface="Calibri" panose="020F0502020204030204" pitchFamily="34" charset="0"/>
                <a:sym typeface="Calibri"/>
                <a:hlinkClick r:id="rId3"/>
              </a:rPr>
              <a:t>https://files.eric.ed.gov/fulltext/ED499254.pdf</a:t>
            </a:r>
            <a:endParaRPr lang="en-US" sz="2000" dirty="0"/>
          </a:p>
          <a:p>
            <a:pPr marL="457200" indent="-365760">
              <a:spcBef>
                <a:spcPts val="600"/>
              </a:spcBef>
              <a:buSzPct val="75000"/>
              <a:buFont typeface="Wingdings" panose="05000000000000000000" pitchFamily="2" charset="2"/>
              <a:buChar char="q"/>
            </a:pPr>
            <a:r>
              <a:rPr lang="en-US" sz="2000" dirty="0"/>
              <a:t>CTE Infographic</a:t>
            </a:r>
          </a:p>
          <a:p>
            <a:pPr marL="457200" indent="-365760">
              <a:spcBef>
                <a:spcPts val="600"/>
              </a:spcBef>
              <a:buSzPct val="75000"/>
              <a:buFont typeface="Wingdings" panose="05000000000000000000" pitchFamily="2" charset="2"/>
              <a:buChar char="q"/>
            </a:pPr>
            <a:r>
              <a:rPr lang="en-US" sz="2000" dirty="0"/>
              <a:t>CTE Graphic Organizer </a:t>
            </a:r>
          </a:p>
          <a:p>
            <a:pPr marL="457200" indent="-365760">
              <a:spcBef>
                <a:spcPts val="600"/>
              </a:spcBef>
              <a:buSzPct val="75000"/>
              <a:buFont typeface="Wingdings" panose="05000000000000000000" pitchFamily="2" charset="2"/>
              <a:buChar char="q"/>
            </a:pPr>
            <a:endParaRPr lang="en-US" sz="2000" dirty="0"/>
          </a:p>
          <a:p>
            <a:pPr marL="457200" indent="-365760">
              <a:spcBef>
                <a:spcPts val="600"/>
              </a:spcBef>
              <a:buSzPct val="75000"/>
              <a:buFont typeface="Wingdings" panose="05000000000000000000" pitchFamily="2" charset="2"/>
              <a:buChar char="q"/>
            </a:pPr>
            <a:endParaRPr lang="en-US" sz="2000" dirty="0"/>
          </a:p>
          <a:p>
            <a:pPr marL="457200" indent="-365760">
              <a:spcBef>
                <a:spcPts val="600"/>
              </a:spcBef>
              <a:buSzPct val="75000"/>
              <a:buFont typeface="Wingdings" panose="05000000000000000000" pitchFamily="2" charset="2"/>
              <a:buChar char="q"/>
            </a:pPr>
            <a:r>
              <a:rPr lang="en-US" sz="2000" dirty="0"/>
              <a:t>Middle School High Five: Strategies Can Triumph. Retrieved from </a:t>
            </a:r>
            <a:r>
              <a:rPr lang="en-US" sz="2000" dirty="0">
                <a:hlinkClick r:id="rId4"/>
              </a:rPr>
              <a:t>https://www.ncte.org/library/NCTEFiles/Resources/Journals/VM/0132-dec05/VM0132Middle.pdf</a:t>
            </a:r>
            <a:r>
              <a:rPr lang="en-US" sz="2000" dirty="0"/>
              <a:t> </a:t>
            </a:r>
          </a:p>
          <a:p>
            <a:pPr marL="457200" indent="-365760">
              <a:spcBef>
                <a:spcPts val="600"/>
              </a:spcBef>
              <a:buSzPct val="75000"/>
              <a:buFont typeface="Wingdings" panose="05000000000000000000" pitchFamily="2" charset="2"/>
              <a:buChar char="q"/>
            </a:pPr>
            <a:r>
              <a:rPr lang="en-US" sz="2000" dirty="0"/>
              <a:t>CTE Flow Chart</a:t>
            </a:r>
          </a:p>
          <a:p>
            <a:pPr marL="457200" indent="-365760">
              <a:spcBef>
                <a:spcPts val="600"/>
              </a:spcBef>
              <a:buSzPct val="75000"/>
              <a:buFont typeface="Wingdings" panose="05000000000000000000" pitchFamily="2" charset="2"/>
              <a:buChar char="q"/>
            </a:pPr>
            <a:r>
              <a:rPr lang="en-US" sz="2000" dirty="0"/>
              <a:t>CTE Planning Reflection Questions</a:t>
            </a:r>
          </a:p>
          <a:p>
            <a:pPr marL="457200" indent="-365760">
              <a:spcBef>
                <a:spcPts val="600"/>
              </a:spcBef>
              <a:buSzPct val="75000"/>
              <a:buFont typeface="Wingdings" panose="05000000000000000000" pitchFamily="2" charset="2"/>
              <a:buChar char="q"/>
            </a:pPr>
            <a:r>
              <a:rPr lang="en-US" sz="2000" dirty="0"/>
              <a:t>CTE Practice Profile</a:t>
            </a:r>
          </a:p>
          <a:p>
            <a:pPr marL="457200" indent="-365760">
              <a:spcBef>
                <a:spcPts val="600"/>
              </a:spcBef>
              <a:buSzPct val="75000"/>
              <a:buFont typeface="Wingdings" panose="05000000000000000000" pitchFamily="2" charset="2"/>
              <a:buChar char="q"/>
            </a:pPr>
            <a:r>
              <a:rPr lang="en-US" sz="2000" dirty="0"/>
              <a:t>CTE Action Plan</a:t>
            </a:r>
          </a:p>
        </p:txBody>
      </p:sp>
      <p:pic>
        <p:nvPicPr>
          <p:cNvPr id="4" name="Picture 3" descr="Indicates Handouts&#10;" title="Folder Icon ">
            <a:extLst>
              <a:ext uri="{FF2B5EF4-FFF2-40B4-BE49-F238E27FC236}">
                <a16:creationId xmlns:a16="http://schemas.microsoft.com/office/drawing/2014/main" id="{9BC37A12-9A16-4668-87DF-B3B763651A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47888" y="5614416"/>
            <a:ext cx="728473" cy="731521"/>
          </a:xfrm>
          <a:prstGeom prst="rect">
            <a:avLst/>
          </a:prstGeom>
        </p:spPr>
      </p:pic>
    </p:spTree>
    <p:extLst>
      <p:ext uri="{BB962C8B-B14F-4D97-AF65-F5344CB8AC3E}">
        <p14:creationId xmlns:p14="http://schemas.microsoft.com/office/powerpoint/2010/main" val="15662310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3DC236-D21B-4138-8B9B-14BC065CBD96}"/>
              </a:ext>
            </a:extLst>
          </p:cNvPr>
          <p:cNvSpPr>
            <a:spLocks noGrp="1"/>
          </p:cNvSpPr>
          <p:nvPr>
            <p:ph type="title"/>
          </p:nvPr>
        </p:nvSpPr>
        <p:spPr/>
        <p:txBody>
          <a:bodyPr/>
          <a:lstStyle/>
          <a:p>
            <a:r>
              <a:rPr lang="en-US" dirty="0">
                <a:solidFill>
                  <a:schemeClr val="accent4"/>
                </a:solidFill>
              </a:rPr>
              <a:t>Collective</a:t>
            </a:r>
            <a:r>
              <a:rPr lang="en-US" dirty="0"/>
              <a:t> Efficacy</a:t>
            </a:r>
          </a:p>
        </p:txBody>
      </p:sp>
      <p:sp>
        <p:nvSpPr>
          <p:cNvPr id="2" name="Text Placeholder 1">
            <a:extLst>
              <a:ext uri="{FF2B5EF4-FFF2-40B4-BE49-F238E27FC236}">
                <a16:creationId xmlns:a16="http://schemas.microsoft.com/office/drawing/2014/main" id="{FF263118-6C2F-4093-85E8-78D091D370BB}"/>
              </a:ext>
            </a:extLst>
          </p:cNvPr>
          <p:cNvSpPr>
            <a:spLocks noGrp="1"/>
          </p:cNvSpPr>
          <p:nvPr>
            <p:ph type="body" idx="1"/>
          </p:nvPr>
        </p:nvSpPr>
        <p:spPr/>
        <p:txBody>
          <a:bodyPr>
            <a:normAutofit/>
          </a:bodyPr>
          <a:lstStyle/>
          <a:p>
            <a:pPr marL="91440" indent="0">
              <a:spcBef>
                <a:spcPts val="600"/>
              </a:spcBef>
              <a:buNone/>
            </a:pPr>
            <a:r>
              <a:rPr lang="en-US" dirty="0"/>
              <a:t>A group or team’s shared belief in its combined capabilities to attain their goals and accomplish desired tasks; involves the belief or perception that an effective collective action is possible to address a problem.</a:t>
            </a:r>
          </a:p>
        </p:txBody>
      </p:sp>
      <p:sp>
        <p:nvSpPr>
          <p:cNvPr id="4" name="TextBox 3">
            <a:extLst>
              <a:ext uri="{FF2B5EF4-FFF2-40B4-BE49-F238E27FC236}">
                <a16:creationId xmlns:a16="http://schemas.microsoft.com/office/drawing/2014/main" id="{9E91A09E-43F5-408F-B63D-2978C9D44A1B}"/>
              </a:ext>
            </a:extLst>
          </p:cNvPr>
          <p:cNvSpPr txBox="1"/>
          <p:nvPr/>
        </p:nvSpPr>
        <p:spPr>
          <a:xfrm>
            <a:off x="7485830" y="6503246"/>
            <a:ext cx="1200970" cy="276999"/>
          </a:xfrm>
          <a:prstGeom prst="rect">
            <a:avLst/>
          </a:prstGeom>
          <a:noFill/>
        </p:spPr>
        <p:txBody>
          <a:bodyPr wrap="none" rtlCol="0">
            <a:spAutoFit/>
          </a:bodyPr>
          <a:lstStyle/>
          <a:p>
            <a:pPr algn="r"/>
            <a:r>
              <a:rPr lang="en-US" sz="1200" dirty="0">
                <a:latin typeface="Tw Cen MT" panose="020B0602020104020603" pitchFamily="34" charset="0"/>
              </a:rPr>
              <a:t>(Bandura, 1986)</a:t>
            </a:r>
            <a:endParaRPr lang="en-US" sz="1051" dirty="0"/>
          </a:p>
        </p:txBody>
      </p:sp>
    </p:spTree>
    <p:extLst>
      <p:ext uri="{BB962C8B-B14F-4D97-AF65-F5344CB8AC3E}">
        <p14:creationId xmlns:p14="http://schemas.microsoft.com/office/powerpoint/2010/main" val="11343738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26" name="Title 1">
            <a:extLst>
              <a:ext uri="{FF2B5EF4-FFF2-40B4-BE49-F238E27FC236}">
                <a16:creationId xmlns:a16="http://schemas.microsoft.com/office/drawing/2014/main" id="{C489DCA0-3B77-4E65-887B-60D9CE14F7AF}"/>
              </a:ext>
            </a:extLst>
          </p:cNvPr>
          <p:cNvSpPr txBox="1">
            <a:spLocks/>
          </p:cNvSpPr>
          <p:nvPr/>
        </p:nvSpPr>
        <p:spPr>
          <a:xfrm>
            <a:off x="457200" y="601664"/>
            <a:ext cx="8229600" cy="1096961"/>
          </a:xfrm>
          <a:prstGeom prst="rect">
            <a:avLst/>
          </a:prstGeom>
        </p:spPr>
        <p:txBody>
          <a:bodyPr anchor="ct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050" b="0" i="0" u="none" strike="noStrike" cap="none">
                <a:solidFill>
                  <a:schemeClr val="accent2"/>
                </a:solidFill>
                <a:latin typeface="Tw Cen MT" panose="020B0602020104020603" pitchFamily="34" charset="0"/>
                <a:ea typeface="Tw Cen MT" panose="020B0602020104020603" pitchFamily="34" charset="0"/>
                <a:cs typeface="Arial"/>
                <a:sym typeface="Arial"/>
              </a:defRPr>
            </a:lvl1pPr>
          </a:lstStyle>
          <a:p>
            <a:pPr algn="ctr">
              <a:buClrTx/>
              <a:buFontTx/>
            </a:pPr>
            <a:r>
              <a:rPr lang="en-US" sz="3600" dirty="0"/>
              <a:t>CTE Graphic Organizer</a:t>
            </a:r>
          </a:p>
        </p:txBody>
      </p:sp>
      <p:grpSp>
        <p:nvGrpSpPr>
          <p:cNvPr id="27" name="Group 26" descr="Bullseye, center labeled collective teacher efficacy&#10;Next Collective Efficacy&#10;Next teacher efficacy&#10;next self-efficacy&#10;next efficacy">
            <a:extLst>
              <a:ext uri="{FF2B5EF4-FFF2-40B4-BE49-F238E27FC236}">
                <a16:creationId xmlns:a16="http://schemas.microsoft.com/office/drawing/2014/main" id="{E29CCB24-5A8E-400F-A237-0864174ABE44}"/>
              </a:ext>
            </a:extLst>
          </p:cNvPr>
          <p:cNvGrpSpPr/>
          <p:nvPr/>
        </p:nvGrpSpPr>
        <p:grpSpPr>
          <a:xfrm>
            <a:off x="1016009" y="1607544"/>
            <a:ext cx="6152277" cy="4574762"/>
            <a:chOff x="247249" y="726939"/>
            <a:chExt cx="7727639" cy="5971889"/>
          </a:xfrm>
        </p:grpSpPr>
        <p:pic>
          <p:nvPicPr>
            <p:cNvPr id="28" name="Picture 27">
              <a:extLst>
                <a:ext uri="{FF2B5EF4-FFF2-40B4-BE49-F238E27FC236}">
                  <a16:creationId xmlns:a16="http://schemas.microsoft.com/office/drawing/2014/main" id="{B87F3F8C-782C-4E5A-8D0D-B9B4318C567B}"/>
                </a:ext>
              </a:extLst>
            </p:cNvPr>
            <p:cNvPicPr>
              <a:picLocks noChangeAspect="1"/>
            </p:cNvPicPr>
            <p:nvPr/>
          </p:nvPicPr>
          <p:blipFill>
            <a:blip r:embed="rId3"/>
            <a:stretch>
              <a:fillRect/>
            </a:stretch>
          </p:blipFill>
          <p:spPr>
            <a:xfrm>
              <a:off x="247249" y="726939"/>
              <a:ext cx="7727639" cy="5971889"/>
            </a:xfrm>
            <a:prstGeom prst="rect">
              <a:avLst/>
            </a:prstGeom>
          </p:spPr>
        </p:pic>
        <p:sp>
          <p:nvSpPr>
            <p:cNvPr id="29" name="TextBox 28">
              <a:extLst>
                <a:ext uri="{FF2B5EF4-FFF2-40B4-BE49-F238E27FC236}">
                  <a16:creationId xmlns:a16="http://schemas.microsoft.com/office/drawing/2014/main" id="{769CCB7C-DC4C-42DB-8857-253E2E7C0D94}"/>
                </a:ext>
              </a:extLst>
            </p:cNvPr>
            <p:cNvSpPr txBox="1"/>
            <p:nvPr/>
          </p:nvSpPr>
          <p:spPr>
            <a:xfrm>
              <a:off x="3580730" y="4946749"/>
              <a:ext cx="3625462" cy="482126"/>
            </a:xfrm>
            <a:prstGeom prst="rect">
              <a:avLst/>
            </a:prstGeom>
            <a:noFill/>
          </p:spPr>
          <p:txBody>
            <a:bodyPr wrap="square" rtlCol="0">
              <a:spAutoFit/>
            </a:bodyPr>
            <a:lstStyle/>
            <a:p>
              <a:pPr algn="ctr"/>
              <a:r>
                <a:rPr lang="en-US" sz="1800" dirty="0">
                  <a:latin typeface="Tw Cen MT" panose="020B0602020104020603" pitchFamily="34" charset="0"/>
                </a:rPr>
                <a:t>Collective Teacher Efficacy</a:t>
              </a:r>
            </a:p>
          </p:txBody>
        </p:sp>
        <p:sp>
          <p:nvSpPr>
            <p:cNvPr id="30" name="TextBox 29">
              <a:extLst>
                <a:ext uri="{FF2B5EF4-FFF2-40B4-BE49-F238E27FC236}">
                  <a16:creationId xmlns:a16="http://schemas.microsoft.com/office/drawing/2014/main" id="{8AF2A906-549A-4E88-A364-FE8102D88878}"/>
                </a:ext>
              </a:extLst>
            </p:cNvPr>
            <p:cNvSpPr txBox="1"/>
            <p:nvPr/>
          </p:nvSpPr>
          <p:spPr>
            <a:xfrm>
              <a:off x="3886429" y="4029221"/>
              <a:ext cx="3561407" cy="482126"/>
            </a:xfrm>
            <a:prstGeom prst="rect">
              <a:avLst/>
            </a:prstGeom>
            <a:noFill/>
          </p:spPr>
          <p:txBody>
            <a:bodyPr wrap="square" rtlCol="0">
              <a:spAutoFit/>
            </a:bodyPr>
            <a:lstStyle/>
            <a:p>
              <a:pPr algn="ctr"/>
              <a:r>
                <a:rPr lang="en-US" sz="1800" dirty="0">
                  <a:latin typeface="Tw Cen MT" panose="020B0602020104020603" pitchFamily="34" charset="0"/>
                </a:rPr>
                <a:t>Collective Efficacy</a:t>
              </a:r>
            </a:p>
          </p:txBody>
        </p:sp>
        <p:sp>
          <p:nvSpPr>
            <p:cNvPr id="31" name="TextBox 30">
              <a:extLst>
                <a:ext uri="{FF2B5EF4-FFF2-40B4-BE49-F238E27FC236}">
                  <a16:creationId xmlns:a16="http://schemas.microsoft.com/office/drawing/2014/main" id="{73B0FE27-4013-4CE8-AEE8-0344EFEE82C8}"/>
                </a:ext>
              </a:extLst>
            </p:cNvPr>
            <p:cNvSpPr txBox="1"/>
            <p:nvPr/>
          </p:nvSpPr>
          <p:spPr>
            <a:xfrm>
              <a:off x="4058980" y="3123452"/>
              <a:ext cx="3561407" cy="482126"/>
            </a:xfrm>
            <a:prstGeom prst="rect">
              <a:avLst/>
            </a:prstGeom>
            <a:noFill/>
          </p:spPr>
          <p:txBody>
            <a:bodyPr wrap="square" rtlCol="0">
              <a:spAutoFit/>
            </a:bodyPr>
            <a:lstStyle/>
            <a:p>
              <a:pPr algn="ctr"/>
              <a:r>
                <a:rPr lang="en-US" sz="1800" dirty="0">
                  <a:latin typeface="Tw Cen MT" panose="020B0602020104020603" pitchFamily="34" charset="0"/>
                </a:rPr>
                <a:t>Teacher Efficacy</a:t>
              </a:r>
            </a:p>
          </p:txBody>
        </p:sp>
        <p:sp>
          <p:nvSpPr>
            <p:cNvPr id="32" name="TextBox 31">
              <a:extLst>
                <a:ext uri="{FF2B5EF4-FFF2-40B4-BE49-F238E27FC236}">
                  <a16:creationId xmlns:a16="http://schemas.microsoft.com/office/drawing/2014/main" id="{ADBF7AC3-23B5-4ABB-BBBD-195D6175B155}"/>
                </a:ext>
              </a:extLst>
            </p:cNvPr>
            <p:cNvSpPr txBox="1"/>
            <p:nvPr/>
          </p:nvSpPr>
          <p:spPr>
            <a:xfrm>
              <a:off x="3881042" y="2121630"/>
              <a:ext cx="3503089" cy="482126"/>
            </a:xfrm>
            <a:prstGeom prst="rect">
              <a:avLst/>
            </a:prstGeom>
            <a:noFill/>
          </p:spPr>
          <p:txBody>
            <a:bodyPr wrap="square" rtlCol="0">
              <a:spAutoFit/>
            </a:bodyPr>
            <a:lstStyle/>
            <a:p>
              <a:pPr algn="ctr"/>
              <a:r>
                <a:rPr lang="en-US" sz="1800" dirty="0">
                  <a:latin typeface="Tw Cen MT" panose="020B0602020104020603" pitchFamily="34" charset="0"/>
                </a:rPr>
                <a:t>Self-Efficacy</a:t>
              </a:r>
            </a:p>
          </p:txBody>
        </p:sp>
        <p:sp>
          <p:nvSpPr>
            <p:cNvPr id="33" name="TextBox 32">
              <a:extLst>
                <a:ext uri="{FF2B5EF4-FFF2-40B4-BE49-F238E27FC236}">
                  <a16:creationId xmlns:a16="http://schemas.microsoft.com/office/drawing/2014/main" id="{A8FC73B7-7519-421C-A2B6-EAE1869ED176}"/>
                </a:ext>
              </a:extLst>
            </p:cNvPr>
            <p:cNvSpPr txBox="1"/>
            <p:nvPr/>
          </p:nvSpPr>
          <p:spPr>
            <a:xfrm>
              <a:off x="3568108" y="1179985"/>
              <a:ext cx="3625462" cy="482126"/>
            </a:xfrm>
            <a:prstGeom prst="rect">
              <a:avLst/>
            </a:prstGeom>
            <a:noFill/>
          </p:spPr>
          <p:txBody>
            <a:bodyPr wrap="square" rtlCol="0">
              <a:spAutoFit/>
            </a:bodyPr>
            <a:lstStyle/>
            <a:p>
              <a:pPr algn="ctr"/>
              <a:r>
                <a:rPr lang="en-US" sz="1800" dirty="0">
                  <a:latin typeface="Tw Cen MT" panose="020B0602020104020603" pitchFamily="34" charset="0"/>
                </a:rPr>
                <a:t>Efficacy</a:t>
              </a:r>
            </a:p>
          </p:txBody>
        </p:sp>
      </p:grpSp>
      <p:grpSp>
        <p:nvGrpSpPr>
          <p:cNvPr id="34" name="Group 33" descr="Four boxes around the outside read Mastery, affective, vicarious, and social persuasion. ">
            <a:extLst>
              <a:ext uri="{FF2B5EF4-FFF2-40B4-BE49-F238E27FC236}">
                <a16:creationId xmlns:a16="http://schemas.microsoft.com/office/drawing/2014/main" id="{8437E7DF-8A83-464A-A1DE-947C7F2B3A2D}"/>
              </a:ext>
            </a:extLst>
          </p:cNvPr>
          <p:cNvGrpSpPr/>
          <p:nvPr/>
        </p:nvGrpSpPr>
        <p:grpSpPr>
          <a:xfrm>
            <a:off x="923811" y="1260292"/>
            <a:ext cx="7131216" cy="4605957"/>
            <a:chOff x="923811" y="1260292"/>
            <a:chExt cx="7131216" cy="4605957"/>
          </a:xfrm>
        </p:grpSpPr>
        <p:grpSp>
          <p:nvGrpSpPr>
            <p:cNvPr id="35" name="Group 34">
              <a:extLst>
                <a:ext uri="{FF2B5EF4-FFF2-40B4-BE49-F238E27FC236}">
                  <a16:creationId xmlns:a16="http://schemas.microsoft.com/office/drawing/2014/main" id="{44BA9327-AB15-4DFD-8682-974D8DA8FD93}"/>
                </a:ext>
              </a:extLst>
            </p:cNvPr>
            <p:cNvGrpSpPr/>
            <p:nvPr/>
          </p:nvGrpSpPr>
          <p:grpSpPr>
            <a:xfrm>
              <a:off x="923811" y="1260292"/>
              <a:ext cx="1195645" cy="1190808"/>
              <a:chOff x="79768" y="307648"/>
              <a:chExt cx="1501804" cy="1554480"/>
            </a:xfrm>
          </p:grpSpPr>
          <p:sp>
            <p:nvSpPr>
              <p:cNvPr id="45" name="Rectangle: Rounded Corners 44">
                <a:extLst>
                  <a:ext uri="{FF2B5EF4-FFF2-40B4-BE49-F238E27FC236}">
                    <a16:creationId xmlns:a16="http://schemas.microsoft.com/office/drawing/2014/main" id="{CA99D48A-EAD0-4450-B9A5-2F0F7DAAA4DF}"/>
                  </a:ext>
                  <a:ext uri="{C183D7F6-B498-43B3-948B-1728B52AA6E4}">
                    <adec:decorative xmlns:adec="http://schemas.microsoft.com/office/drawing/2017/decorative" val="1"/>
                  </a:ext>
                </a:extLst>
              </p:cNvPr>
              <p:cNvSpPr/>
              <p:nvPr/>
            </p:nvSpPr>
            <p:spPr>
              <a:xfrm>
                <a:off x="113270" y="307648"/>
                <a:ext cx="1468302" cy="1554480"/>
              </a:xfrm>
              <a:prstGeom prst="roundRect">
                <a:avLst/>
              </a:prstGeom>
              <a:ln w="38100">
                <a:solidFill>
                  <a:srgbClr val="F2B71B"/>
                </a:solid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6" name="TextBox 45">
                <a:extLst>
                  <a:ext uri="{FF2B5EF4-FFF2-40B4-BE49-F238E27FC236}">
                    <a16:creationId xmlns:a16="http://schemas.microsoft.com/office/drawing/2014/main" id="{170C858A-2652-424C-A35E-C1389B2D6391}"/>
                  </a:ext>
                </a:extLst>
              </p:cNvPr>
              <p:cNvSpPr txBox="1"/>
              <p:nvPr/>
            </p:nvSpPr>
            <p:spPr>
              <a:xfrm>
                <a:off x="79768" y="843825"/>
                <a:ext cx="1453218" cy="482126"/>
              </a:xfrm>
              <a:prstGeom prst="rect">
                <a:avLst/>
              </a:prstGeom>
              <a:noFill/>
            </p:spPr>
            <p:txBody>
              <a:bodyPr wrap="square" rtlCol="0">
                <a:spAutoFit/>
              </a:bodyPr>
              <a:lstStyle/>
              <a:p>
                <a:pPr algn="ctr"/>
                <a:r>
                  <a:rPr lang="en-US" sz="1800" dirty="0">
                    <a:latin typeface="Tw Cen MT" panose="020B0602020104020603" pitchFamily="34" charset="0"/>
                  </a:rPr>
                  <a:t>Mastery</a:t>
                </a:r>
              </a:p>
            </p:txBody>
          </p:sp>
        </p:grpSp>
        <p:grpSp>
          <p:nvGrpSpPr>
            <p:cNvPr id="36" name="Group 35">
              <a:extLst>
                <a:ext uri="{FF2B5EF4-FFF2-40B4-BE49-F238E27FC236}">
                  <a16:creationId xmlns:a16="http://schemas.microsoft.com/office/drawing/2014/main" id="{42B34626-7D61-471F-BFD6-CF68FCAE1D0D}"/>
                </a:ext>
              </a:extLst>
            </p:cNvPr>
            <p:cNvGrpSpPr/>
            <p:nvPr/>
          </p:nvGrpSpPr>
          <p:grpSpPr>
            <a:xfrm>
              <a:off x="945478" y="4681699"/>
              <a:ext cx="1173977" cy="1184550"/>
              <a:chOff x="106984" y="4773949"/>
              <a:chExt cx="1474588" cy="1546310"/>
            </a:xfrm>
          </p:grpSpPr>
          <p:sp>
            <p:nvSpPr>
              <p:cNvPr id="43" name="Rectangle: Rounded Corners 42">
                <a:extLst>
                  <a:ext uri="{FF2B5EF4-FFF2-40B4-BE49-F238E27FC236}">
                    <a16:creationId xmlns:a16="http://schemas.microsoft.com/office/drawing/2014/main" id="{8943AE9B-9B5B-4C65-B86D-E141C156BB26}"/>
                  </a:ext>
                  <a:ext uri="{C183D7F6-B498-43B3-948B-1728B52AA6E4}">
                    <adec:decorative xmlns:adec="http://schemas.microsoft.com/office/drawing/2017/decorative" val="1"/>
                  </a:ext>
                </a:extLst>
              </p:cNvPr>
              <p:cNvSpPr/>
              <p:nvPr/>
            </p:nvSpPr>
            <p:spPr>
              <a:xfrm>
                <a:off x="113270" y="4773949"/>
                <a:ext cx="1468302" cy="1546310"/>
              </a:xfrm>
              <a:prstGeom prst="roundRect">
                <a:avLst/>
              </a:prstGeom>
              <a:ln w="38100">
                <a:solidFill>
                  <a:srgbClr val="F2B71B"/>
                </a:solid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4" name="TextBox 43">
                <a:extLst>
                  <a:ext uri="{FF2B5EF4-FFF2-40B4-BE49-F238E27FC236}">
                    <a16:creationId xmlns:a16="http://schemas.microsoft.com/office/drawing/2014/main" id="{98F1929E-9FC0-47B5-A919-FACCE62D0654}"/>
                  </a:ext>
                </a:extLst>
              </p:cNvPr>
              <p:cNvSpPr txBox="1"/>
              <p:nvPr/>
            </p:nvSpPr>
            <p:spPr>
              <a:xfrm>
                <a:off x="106984" y="5306041"/>
                <a:ext cx="1453219" cy="482126"/>
              </a:xfrm>
              <a:prstGeom prst="rect">
                <a:avLst/>
              </a:prstGeom>
              <a:noFill/>
            </p:spPr>
            <p:txBody>
              <a:bodyPr wrap="square" rtlCol="0">
                <a:spAutoFit/>
              </a:bodyPr>
              <a:lstStyle/>
              <a:p>
                <a:pPr algn="ctr"/>
                <a:r>
                  <a:rPr lang="en-US" sz="1800" dirty="0">
                    <a:latin typeface="Tw Cen MT" panose="020B0602020104020603" pitchFamily="34" charset="0"/>
                  </a:rPr>
                  <a:t>Vicarious</a:t>
                </a:r>
              </a:p>
            </p:txBody>
          </p:sp>
        </p:grpSp>
        <p:grpSp>
          <p:nvGrpSpPr>
            <p:cNvPr id="37" name="Group 36">
              <a:extLst>
                <a:ext uri="{FF2B5EF4-FFF2-40B4-BE49-F238E27FC236}">
                  <a16:creationId xmlns:a16="http://schemas.microsoft.com/office/drawing/2014/main" id="{B773E622-1E20-4D75-81A3-BB27C0D09852}"/>
                </a:ext>
              </a:extLst>
            </p:cNvPr>
            <p:cNvGrpSpPr/>
            <p:nvPr/>
          </p:nvGrpSpPr>
          <p:grpSpPr>
            <a:xfrm>
              <a:off x="6886054" y="1260292"/>
              <a:ext cx="1168973" cy="1190808"/>
              <a:chOff x="7568714" y="307648"/>
              <a:chExt cx="1468302" cy="1554480"/>
            </a:xfrm>
          </p:grpSpPr>
          <p:sp>
            <p:nvSpPr>
              <p:cNvPr id="41" name="Rectangle: Rounded Corners 40">
                <a:extLst>
                  <a:ext uri="{FF2B5EF4-FFF2-40B4-BE49-F238E27FC236}">
                    <a16:creationId xmlns:a16="http://schemas.microsoft.com/office/drawing/2014/main" id="{B96D3E6F-F3CE-4889-9518-CE9673C00864}"/>
                  </a:ext>
                  <a:ext uri="{C183D7F6-B498-43B3-948B-1728B52AA6E4}">
                    <adec:decorative xmlns:adec="http://schemas.microsoft.com/office/drawing/2017/decorative" val="1"/>
                  </a:ext>
                </a:extLst>
              </p:cNvPr>
              <p:cNvSpPr/>
              <p:nvPr/>
            </p:nvSpPr>
            <p:spPr>
              <a:xfrm>
                <a:off x="7568714" y="307648"/>
                <a:ext cx="1468302" cy="1554480"/>
              </a:xfrm>
              <a:prstGeom prst="roundRect">
                <a:avLst/>
              </a:prstGeom>
              <a:ln w="38100">
                <a:solidFill>
                  <a:srgbClr val="F2B71B"/>
                </a:solid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2" name="TextBox 41">
                <a:extLst>
                  <a:ext uri="{FF2B5EF4-FFF2-40B4-BE49-F238E27FC236}">
                    <a16:creationId xmlns:a16="http://schemas.microsoft.com/office/drawing/2014/main" id="{4C7838CA-105C-4F4C-AEC0-A48E4E36F98A}"/>
                  </a:ext>
                </a:extLst>
              </p:cNvPr>
              <p:cNvSpPr txBox="1"/>
              <p:nvPr/>
            </p:nvSpPr>
            <p:spPr>
              <a:xfrm>
                <a:off x="7583798" y="845093"/>
                <a:ext cx="1453218" cy="482126"/>
              </a:xfrm>
              <a:prstGeom prst="rect">
                <a:avLst/>
              </a:prstGeom>
              <a:noFill/>
            </p:spPr>
            <p:txBody>
              <a:bodyPr wrap="square" rtlCol="0">
                <a:spAutoFit/>
              </a:bodyPr>
              <a:lstStyle/>
              <a:p>
                <a:pPr algn="ctr"/>
                <a:r>
                  <a:rPr lang="en-US" sz="1800" dirty="0">
                    <a:latin typeface="Tw Cen MT" panose="020B0602020104020603" pitchFamily="34" charset="0"/>
                  </a:rPr>
                  <a:t>Affective</a:t>
                </a:r>
              </a:p>
            </p:txBody>
          </p:sp>
        </p:grpSp>
        <p:grpSp>
          <p:nvGrpSpPr>
            <p:cNvPr id="38" name="Group 37">
              <a:extLst>
                <a:ext uri="{FF2B5EF4-FFF2-40B4-BE49-F238E27FC236}">
                  <a16:creationId xmlns:a16="http://schemas.microsoft.com/office/drawing/2014/main" id="{C6E86826-0361-497F-9958-E4DEE5824B18}"/>
                </a:ext>
              </a:extLst>
            </p:cNvPr>
            <p:cNvGrpSpPr/>
            <p:nvPr/>
          </p:nvGrpSpPr>
          <p:grpSpPr>
            <a:xfrm>
              <a:off x="6886054" y="4681699"/>
              <a:ext cx="1168973" cy="1184550"/>
              <a:chOff x="7568714" y="4773949"/>
              <a:chExt cx="1468302" cy="1546310"/>
            </a:xfrm>
          </p:grpSpPr>
          <p:sp>
            <p:nvSpPr>
              <p:cNvPr id="39" name="Rectangle: Rounded Corners 38">
                <a:extLst>
                  <a:ext uri="{FF2B5EF4-FFF2-40B4-BE49-F238E27FC236}">
                    <a16:creationId xmlns:a16="http://schemas.microsoft.com/office/drawing/2014/main" id="{FD802AAA-53B8-4A35-B357-3591C1AEC562}"/>
                  </a:ext>
                  <a:ext uri="{C183D7F6-B498-43B3-948B-1728B52AA6E4}">
                    <adec:decorative xmlns:adec="http://schemas.microsoft.com/office/drawing/2017/decorative" val="1"/>
                  </a:ext>
                </a:extLst>
              </p:cNvPr>
              <p:cNvSpPr/>
              <p:nvPr/>
            </p:nvSpPr>
            <p:spPr>
              <a:xfrm>
                <a:off x="7568714" y="4773949"/>
                <a:ext cx="1468302" cy="1546310"/>
              </a:xfrm>
              <a:prstGeom prst="roundRect">
                <a:avLst/>
              </a:prstGeom>
              <a:ln w="38100">
                <a:solidFill>
                  <a:srgbClr val="F2B71B"/>
                </a:solid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0" name="TextBox 39">
                <a:extLst>
                  <a:ext uri="{FF2B5EF4-FFF2-40B4-BE49-F238E27FC236}">
                    <a16:creationId xmlns:a16="http://schemas.microsoft.com/office/drawing/2014/main" id="{34A1E836-5DFD-4092-AFE3-2ABCEF338D53}"/>
                  </a:ext>
                </a:extLst>
              </p:cNvPr>
              <p:cNvSpPr txBox="1"/>
              <p:nvPr/>
            </p:nvSpPr>
            <p:spPr>
              <a:xfrm>
                <a:off x="7574184" y="5125244"/>
                <a:ext cx="1453218" cy="843720"/>
              </a:xfrm>
              <a:prstGeom prst="rect">
                <a:avLst/>
              </a:prstGeom>
              <a:noFill/>
            </p:spPr>
            <p:txBody>
              <a:bodyPr wrap="square" rtlCol="0">
                <a:spAutoFit/>
              </a:bodyPr>
              <a:lstStyle/>
              <a:p>
                <a:pPr algn="ctr"/>
                <a:r>
                  <a:rPr lang="en-US" sz="1800" dirty="0">
                    <a:latin typeface="Tw Cen MT" panose="020B0602020104020603" pitchFamily="34" charset="0"/>
                  </a:rPr>
                  <a:t>Social Persuasion</a:t>
                </a:r>
              </a:p>
            </p:txBody>
          </p:sp>
        </p:grpSp>
      </p:grpSp>
      <p:pic>
        <p:nvPicPr>
          <p:cNvPr id="5" name="Picture 4" descr="Reflections/Activities Icon&#10;&#10;This icon indicates the presence of activities or times of reflection.">
            <a:extLst>
              <a:ext uri="{FF2B5EF4-FFF2-40B4-BE49-F238E27FC236}">
                <a16:creationId xmlns:a16="http://schemas.microsoft.com/office/drawing/2014/main" id="{9A4139EE-117C-407F-B61B-77F400D63D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4841" y="5614417"/>
            <a:ext cx="731520" cy="73152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6E7EE-A92B-4F26-80A5-A65DA7E48034}"/>
              </a:ext>
            </a:extLst>
          </p:cNvPr>
          <p:cNvSpPr>
            <a:spLocks noGrp="1"/>
          </p:cNvSpPr>
          <p:nvPr>
            <p:ph type="title"/>
          </p:nvPr>
        </p:nvSpPr>
        <p:spPr/>
        <p:txBody>
          <a:bodyPr/>
          <a:lstStyle/>
          <a:p>
            <a:r>
              <a:rPr lang="en-US" dirty="0">
                <a:solidFill>
                  <a:schemeClr val="accent4"/>
                </a:solidFill>
              </a:rPr>
              <a:t>Collective Teacher </a:t>
            </a:r>
            <a:r>
              <a:rPr lang="en-US" dirty="0"/>
              <a:t>Efficacy</a:t>
            </a:r>
          </a:p>
        </p:txBody>
      </p:sp>
      <p:sp>
        <p:nvSpPr>
          <p:cNvPr id="3" name="Text Placeholder 2">
            <a:extLst>
              <a:ext uri="{FF2B5EF4-FFF2-40B4-BE49-F238E27FC236}">
                <a16:creationId xmlns:a16="http://schemas.microsoft.com/office/drawing/2014/main" id="{348F879C-4604-4A39-9DAA-D65655DCE2D7}"/>
              </a:ext>
            </a:extLst>
          </p:cNvPr>
          <p:cNvSpPr>
            <a:spLocks noGrp="1"/>
          </p:cNvSpPr>
          <p:nvPr>
            <p:ph type="body" idx="1"/>
          </p:nvPr>
        </p:nvSpPr>
        <p:spPr/>
        <p:txBody>
          <a:bodyPr>
            <a:normAutofit/>
          </a:bodyPr>
          <a:lstStyle/>
          <a:p>
            <a:pPr marL="457200" indent="-365760">
              <a:spcBef>
                <a:spcPts val="600"/>
              </a:spcBef>
            </a:pPr>
            <a:r>
              <a:rPr lang="en-US" dirty="0"/>
              <a:t>Collective teacher efficacy (CTE) is a perception of teachers in a school that the efforts of the faculty as a whole will have a positive effect on students.</a:t>
            </a:r>
          </a:p>
          <a:p>
            <a:pPr marL="457200" indent="-365760">
              <a:spcBef>
                <a:spcPts val="600"/>
              </a:spcBef>
            </a:pPr>
            <a:r>
              <a:rPr lang="en-US" dirty="0"/>
              <a:t>CTE has the potential to explain the differential effect schools have on student achievement.</a:t>
            </a:r>
          </a:p>
        </p:txBody>
      </p:sp>
      <p:sp>
        <p:nvSpPr>
          <p:cNvPr id="4" name="TextBox 3">
            <a:extLst>
              <a:ext uri="{FF2B5EF4-FFF2-40B4-BE49-F238E27FC236}">
                <a16:creationId xmlns:a16="http://schemas.microsoft.com/office/drawing/2014/main" id="{E0E75C72-D626-4144-AB8F-E5130D7EAC90}"/>
              </a:ext>
            </a:extLst>
          </p:cNvPr>
          <p:cNvSpPr txBox="1"/>
          <p:nvPr/>
        </p:nvSpPr>
        <p:spPr>
          <a:xfrm>
            <a:off x="4837814" y="6513743"/>
            <a:ext cx="3848986" cy="276999"/>
          </a:xfrm>
          <a:prstGeom prst="rect">
            <a:avLst/>
          </a:prstGeom>
          <a:noFill/>
        </p:spPr>
        <p:txBody>
          <a:bodyPr wrap="square" rtlCol="0">
            <a:spAutoFit/>
          </a:bodyPr>
          <a:lstStyle/>
          <a:p>
            <a:pPr algn="r"/>
            <a:r>
              <a:rPr lang="en-US" sz="1200" dirty="0">
                <a:latin typeface="Tw Cen MT" panose="020B0602020104020603" pitchFamily="34" charset="0"/>
              </a:rPr>
              <a:t>(Goddard, Hoy, &amp; Woolfolk Hoy, 2000; </a:t>
            </a:r>
            <a:r>
              <a:rPr lang="en-US" sz="1200" dirty="0" err="1">
                <a:solidFill>
                  <a:schemeClr val="dk1"/>
                </a:solidFill>
                <a:latin typeface="Tw Cen MT" panose="020B0602020104020603" pitchFamily="34" charset="0"/>
                <a:ea typeface="Calibri"/>
                <a:cs typeface="Calibri"/>
                <a:sym typeface="Calibri"/>
              </a:rPr>
              <a:t>Donohoo</a:t>
            </a:r>
            <a:r>
              <a:rPr lang="en-US" sz="1200" dirty="0">
                <a:solidFill>
                  <a:schemeClr val="dk1"/>
                </a:solidFill>
                <a:latin typeface="Tw Cen MT" panose="020B0602020104020603" pitchFamily="34" charset="0"/>
                <a:ea typeface="Calibri"/>
                <a:cs typeface="Calibri"/>
                <a:sym typeface="Calibri"/>
              </a:rPr>
              <a:t>, 2018)</a:t>
            </a:r>
            <a:endParaRPr lang="en-US" sz="788" dirty="0"/>
          </a:p>
        </p:txBody>
      </p:sp>
    </p:spTree>
    <p:extLst>
      <p:ext uri="{BB962C8B-B14F-4D97-AF65-F5344CB8AC3E}">
        <p14:creationId xmlns:p14="http://schemas.microsoft.com/office/powerpoint/2010/main" val="3814826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26" name="Title 1">
            <a:extLst>
              <a:ext uri="{FF2B5EF4-FFF2-40B4-BE49-F238E27FC236}">
                <a16:creationId xmlns:a16="http://schemas.microsoft.com/office/drawing/2014/main" id="{C4DAE7E8-32F6-4B00-A9A8-54195FE0CE12}"/>
              </a:ext>
            </a:extLst>
          </p:cNvPr>
          <p:cNvSpPr txBox="1">
            <a:spLocks/>
          </p:cNvSpPr>
          <p:nvPr/>
        </p:nvSpPr>
        <p:spPr>
          <a:xfrm>
            <a:off x="457200" y="601664"/>
            <a:ext cx="8229600" cy="1096961"/>
          </a:xfrm>
          <a:prstGeom prst="rect">
            <a:avLst/>
          </a:prstGeom>
        </p:spPr>
        <p:txBody>
          <a:bodyPr anchor="ct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050" b="0" i="0" u="none" strike="noStrike" cap="none">
                <a:solidFill>
                  <a:schemeClr val="accent2"/>
                </a:solidFill>
                <a:latin typeface="Tw Cen MT" panose="020B0602020104020603" pitchFamily="34" charset="0"/>
                <a:ea typeface="Tw Cen MT" panose="020B0602020104020603" pitchFamily="34" charset="0"/>
                <a:cs typeface="Arial"/>
                <a:sym typeface="Arial"/>
              </a:defRPr>
            </a:lvl1pPr>
          </a:lstStyle>
          <a:p>
            <a:pPr algn="ctr">
              <a:buClrTx/>
              <a:buFontTx/>
            </a:pPr>
            <a:r>
              <a:rPr lang="en-US" sz="3600" dirty="0"/>
              <a:t>CTE Graphic Organizer</a:t>
            </a:r>
          </a:p>
        </p:txBody>
      </p:sp>
      <p:grpSp>
        <p:nvGrpSpPr>
          <p:cNvPr id="27" name="Group 26" descr="Bullseye, center labeled collective teacher efficacy&#10;Next Collective Efficacy&#10;Next teacher efficacy&#10;next self-efficacy&#10;next efficacy">
            <a:extLst>
              <a:ext uri="{FF2B5EF4-FFF2-40B4-BE49-F238E27FC236}">
                <a16:creationId xmlns:a16="http://schemas.microsoft.com/office/drawing/2014/main" id="{70F7AF65-879E-44CC-80EA-34277F49B0FD}"/>
              </a:ext>
            </a:extLst>
          </p:cNvPr>
          <p:cNvGrpSpPr/>
          <p:nvPr/>
        </p:nvGrpSpPr>
        <p:grpSpPr>
          <a:xfrm>
            <a:off x="1016009" y="1607544"/>
            <a:ext cx="6152277" cy="4574762"/>
            <a:chOff x="247249" y="726939"/>
            <a:chExt cx="7727639" cy="5971889"/>
          </a:xfrm>
        </p:grpSpPr>
        <p:pic>
          <p:nvPicPr>
            <p:cNvPr id="28" name="Picture 27">
              <a:extLst>
                <a:ext uri="{FF2B5EF4-FFF2-40B4-BE49-F238E27FC236}">
                  <a16:creationId xmlns:a16="http://schemas.microsoft.com/office/drawing/2014/main" id="{8970BBFE-72A3-4D94-971A-F5924E58C6BC}"/>
                </a:ext>
              </a:extLst>
            </p:cNvPr>
            <p:cNvPicPr>
              <a:picLocks noChangeAspect="1"/>
            </p:cNvPicPr>
            <p:nvPr/>
          </p:nvPicPr>
          <p:blipFill>
            <a:blip r:embed="rId3"/>
            <a:stretch>
              <a:fillRect/>
            </a:stretch>
          </p:blipFill>
          <p:spPr>
            <a:xfrm>
              <a:off x="247249" y="726939"/>
              <a:ext cx="7727639" cy="5971889"/>
            </a:xfrm>
            <a:prstGeom prst="rect">
              <a:avLst/>
            </a:prstGeom>
          </p:spPr>
        </p:pic>
        <p:sp>
          <p:nvSpPr>
            <p:cNvPr id="29" name="TextBox 28">
              <a:extLst>
                <a:ext uri="{FF2B5EF4-FFF2-40B4-BE49-F238E27FC236}">
                  <a16:creationId xmlns:a16="http://schemas.microsoft.com/office/drawing/2014/main" id="{A2696D43-D99D-4A64-8206-B2F27C82BA72}"/>
                </a:ext>
              </a:extLst>
            </p:cNvPr>
            <p:cNvSpPr txBox="1"/>
            <p:nvPr/>
          </p:nvSpPr>
          <p:spPr>
            <a:xfrm>
              <a:off x="3580730" y="4946749"/>
              <a:ext cx="3625462" cy="482126"/>
            </a:xfrm>
            <a:prstGeom prst="rect">
              <a:avLst/>
            </a:prstGeom>
            <a:noFill/>
          </p:spPr>
          <p:txBody>
            <a:bodyPr wrap="square" rtlCol="0">
              <a:spAutoFit/>
            </a:bodyPr>
            <a:lstStyle/>
            <a:p>
              <a:pPr algn="ctr"/>
              <a:r>
                <a:rPr lang="en-US" sz="1800" dirty="0">
                  <a:latin typeface="Tw Cen MT" panose="020B0602020104020603" pitchFamily="34" charset="0"/>
                </a:rPr>
                <a:t>Collective Teacher Efficacy</a:t>
              </a:r>
            </a:p>
          </p:txBody>
        </p:sp>
        <p:sp>
          <p:nvSpPr>
            <p:cNvPr id="30" name="TextBox 29">
              <a:extLst>
                <a:ext uri="{FF2B5EF4-FFF2-40B4-BE49-F238E27FC236}">
                  <a16:creationId xmlns:a16="http://schemas.microsoft.com/office/drawing/2014/main" id="{38ABEF25-AECD-48DB-8D8F-5A1D4A1DB28D}"/>
                </a:ext>
              </a:extLst>
            </p:cNvPr>
            <p:cNvSpPr txBox="1"/>
            <p:nvPr/>
          </p:nvSpPr>
          <p:spPr>
            <a:xfrm>
              <a:off x="3886429" y="4029221"/>
              <a:ext cx="3561407" cy="482126"/>
            </a:xfrm>
            <a:prstGeom prst="rect">
              <a:avLst/>
            </a:prstGeom>
            <a:noFill/>
          </p:spPr>
          <p:txBody>
            <a:bodyPr wrap="square" rtlCol="0">
              <a:spAutoFit/>
            </a:bodyPr>
            <a:lstStyle/>
            <a:p>
              <a:pPr algn="ctr"/>
              <a:r>
                <a:rPr lang="en-US" sz="1800" dirty="0">
                  <a:latin typeface="Tw Cen MT" panose="020B0602020104020603" pitchFamily="34" charset="0"/>
                </a:rPr>
                <a:t>Collective Efficacy</a:t>
              </a:r>
            </a:p>
          </p:txBody>
        </p:sp>
        <p:sp>
          <p:nvSpPr>
            <p:cNvPr id="31" name="TextBox 30">
              <a:extLst>
                <a:ext uri="{FF2B5EF4-FFF2-40B4-BE49-F238E27FC236}">
                  <a16:creationId xmlns:a16="http://schemas.microsoft.com/office/drawing/2014/main" id="{3C0B581E-8A5B-4B8C-8FEB-D182D68FB033}"/>
                </a:ext>
              </a:extLst>
            </p:cNvPr>
            <p:cNvSpPr txBox="1"/>
            <p:nvPr/>
          </p:nvSpPr>
          <p:spPr>
            <a:xfrm>
              <a:off x="4058980" y="3123452"/>
              <a:ext cx="3561407" cy="482126"/>
            </a:xfrm>
            <a:prstGeom prst="rect">
              <a:avLst/>
            </a:prstGeom>
            <a:noFill/>
          </p:spPr>
          <p:txBody>
            <a:bodyPr wrap="square" rtlCol="0">
              <a:spAutoFit/>
            </a:bodyPr>
            <a:lstStyle/>
            <a:p>
              <a:pPr algn="ctr"/>
              <a:r>
                <a:rPr lang="en-US" sz="1800" dirty="0">
                  <a:latin typeface="Tw Cen MT" panose="020B0602020104020603" pitchFamily="34" charset="0"/>
                </a:rPr>
                <a:t>Teacher Efficacy</a:t>
              </a:r>
            </a:p>
          </p:txBody>
        </p:sp>
        <p:sp>
          <p:nvSpPr>
            <p:cNvPr id="32" name="TextBox 31">
              <a:extLst>
                <a:ext uri="{FF2B5EF4-FFF2-40B4-BE49-F238E27FC236}">
                  <a16:creationId xmlns:a16="http://schemas.microsoft.com/office/drawing/2014/main" id="{84F04327-CD5F-4A75-B7E6-7D337F7911B3}"/>
                </a:ext>
              </a:extLst>
            </p:cNvPr>
            <p:cNvSpPr txBox="1"/>
            <p:nvPr/>
          </p:nvSpPr>
          <p:spPr>
            <a:xfrm>
              <a:off x="3881042" y="2121630"/>
              <a:ext cx="3503089" cy="482126"/>
            </a:xfrm>
            <a:prstGeom prst="rect">
              <a:avLst/>
            </a:prstGeom>
            <a:noFill/>
          </p:spPr>
          <p:txBody>
            <a:bodyPr wrap="square" rtlCol="0">
              <a:spAutoFit/>
            </a:bodyPr>
            <a:lstStyle/>
            <a:p>
              <a:pPr algn="ctr"/>
              <a:r>
                <a:rPr lang="en-US" sz="1800" dirty="0">
                  <a:latin typeface="Tw Cen MT" panose="020B0602020104020603" pitchFamily="34" charset="0"/>
                </a:rPr>
                <a:t>Self-Efficacy</a:t>
              </a:r>
            </a:p>
          </p:txBody>
        </p:sp>
        <p:sp>
          <p:nvSpPr>
            <p:cNvPr id="33" name="TextBox 32">
              <a:extLst>
                <a:ext uri="{FF2B5EF4-FFF2-40B4-BE49-F238E27FC236}">
                  <a16:creationId xmlns:a16="http://schemas.microsoft.com/office/drawing/2014/main" id="{23C58484-F5B8-40EF-9499-98DD5E1D7315}"/>
                </a:ext>
              </a:extLst>
            </p:cNvPr>
            <p:cNvSpPr txBox="1"/>
            <p:nvPr/>
          </p:nvSpPr>
          <p:spPr>
            <a:xfrm>
              <a:off x="3568108" y="1179985"/>
              <a:ext cx="3625462" cy="482126"/>
            </a:xfrm>
            <a:prstGeom prst="rect">
              <a:avLst/>
            </a:prstGeom>
            <a:noFill/>
          </p:spPr>
          <p:txBody>
            <a:bodyPr wrap="square" rtlCol="0">
              <a:spAutoFit/>
            </a:bodyPr>
            <a:lstStyle/>
            <a:p>
              <a:pPr algn="ctr"/>
              <a:r>
                <a:rPr lang="en-US" sz="1800" dirty="0">
                  <a:latin typeface="Tw Cen MT" panose="020B0602020104020603" pitchFamily="34" charset="0"/>
                </a:rPr>
                <a:t>Efficacy</a:t>
              </a:r>
            </a:p>
          </p:txBody>
        </p:sp>
      </p:grpSp>
      <p:grpSp>
        <p:nvGrpSpPr>
          <p:cNvPr id="34" name="Group 33" descr="Four boxes around the outside read Mastery, affective, vicarious, and social persuasion. ">
            <a:extLst>
              <a:ext uri="{FF2B5EF4-FFF2-40B4-BE49-F238E27FC236}">
                <a16:creationId xmlns:a16="http://schemas.microsoft.com/office/drawing/2014/main" id="{96FAB131-388B-437A-B946-3A3FF488E7D4}"/>
              </a:ext>
            </a:extLst>
          </p:cNvPr>
          <p:cNvGrpSpPr/>
          <p:nvPr/>
        </p:nvGrpSpPr>
        <p:grpSpPr>
          <a:xfrm>
            <a:off x="923811" y="1260292"/>
            <a:ext cx="7131216" cy="4605957"/>
            <a:chOff x="923811" y="1260292"/>
            <a:chExt cx="7131216" cy="4605957"/>
          </a:xfrm>
        </p:grpSpPr>
        <p:grpSp>
          <p:nvGrpSpPr>
            <p:cNvPr id="35" name="Group 34">
              <a:extLst>
                <a:ext uri="{FF2B5EF4-FFF2-40B4-BE49-F238E27FC236}">
                  <a16:creationId xmlns:a16="http://schemas.microsoft.com/office/drawing/2014/main" id="{B0D8C7E1-B0BA-4958-9CFD-2008B46F51CB}"/>
                </a:ext>
              </a:extLst>
            </p:cNvPr>
            <p:cNvGrpSpPr/>
            <p:nvPr/>
          </p:nvGrpSpPr>
          <p:grpSpPr>
            <a:xfrm>
              <a:off x="923811" y="1260292"/>
              <a:ext cx="1195645" cy="1190808"/>
              <a:chOff x="79768" y="307648"/>
              <a:chExt cx="1501804" cy="1554480"/>
            </a:xfrm>
          </p:grpSpPr>
          <p:sp>
            <p:nvSpPr>
              <p:cNvPr id="45" name="Rectangle: Rounded Corners 44">
                <a:extLst>
                  <a:ext uri="{FF2B5EF4-FFF2-40B4-BE49-F238E27FC236}">
                    <a16:creationId xmlns:a16="http://schemas.microsoft.com/office/drawing/2014/main" id="{45BBFC0B-F6B8-40EE-8855-22C41521BD57}"/>
                  </a:ext>
                  <a:ext uri="{C183D7F6-B498-43B3-948B-1728B52AA6E4}">
                    <adec:decorative xmlns:adec="http://schemas.microsoft.com/office/drawing/2017/decorative" val="1"/>
                  </a:ext>
                </a:extLst>
              </p:cNvPr>
              <p:cNvSpPr/>
              <p:nvPr/>
            </p:nvSpPr>
            <p:spPr>
              <a:xfrm>
                <a:off x="113270" y="307648"/>
                <a:ext cx="1468302" cy="1554480"/>
              </a:xfrm>
              <a:prstGeom prst="roundRect">
                <a:avLst/>
              </a:prstGeom>
              <a:ln w="38100">
                <a:solidFill>
                  <a:srgbClr val="F2B71B"/>
                </a:solid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6" name="TextBox 45">
                <a:extLst>
                  <a:ext uri="{FF2B5EF4-FFF2-40B4-BE49-F238E27FC236}">
                    <a16:creationId xmlns:a16="http://schemas.microsoft.com/office/drawing/2014/main" id="{FD066419-D906-4387-8049-C50F743EBFA3}"/>
                  </a:ext>
                </a:extLst>
              </p:cNvPr>
              <p:cNvSpPr txBox="1"/>
              <p:nvPr/>
            </p:nvSpPr>
            <p:spPr>
              <a:xfrm>
                <a:off x="79768" y="843825"/>
                <a:ext cx="1453218" cy="482126"/>
              </a:xfrm>
              <a:prstGeom prst="rect">
                <a:avLst/>
              </a:prstGeom>
              <a:noFill/>
            </p:spPr>
            <p:txBody>
              <a:bodyPr wrap="square" rtlCol="0">
                <a:spAutoFit/>
              </a:bodyPr>
              <a:lstStyle/>
              <a:p>
                <a:pPr algn="ctr"/>
                <a:r>
                  <a:rPr lang="en-US" sz="1800" dirty="0">
                    <a:latin typeface="Tw Cen MT" panose="020B0602020104020603" pitchFamily="34" charset="0"/>
                  </a:rPr>
                  <a:t>Mastery</a:t>
                </a:r>
              </a:p>
            </p:txBody>
          </p:sp>
        </p:grpSp>
        <p:grpSp>
          <p:nvGrpSpPr>
            <p:cNvPr id="36" name="Group 35">
              <a:extLst>
                <a:ext uri="{FF2B5EF4-FFF2-40B4-BE49-F238E27FC236}">
                  <a16:creationId xmlns:a16="http://schemas.microsoft.com/office/drawing/2014/main" id="{55231616-B8F2-4FA4-B59F-3AA715EE1AC0}"/>
                </a:ext>
              </a:extLst>
            </p:cNvPr>
            <p:cNvGrpSpPr/>
            <p:nvPr/>
          </p:nvGrpSpPr>
          <p:grpSpPr>
            <a:xfrm>
              <a:off x="945478" y="4681699"/>
              <a:ext cx="1173977" cy="1184550"/>
              <a:chOff x="106984" y="4773949"/>
              <a:chExt cx="1474588" cy="1546310"/>
            </a:xfrm>
          </p:grpSpPr>
          <p:sp>
            <p:nvSpPr>
              <p:cNvPr id="43" name="Rectangle: Rounded Corners 42">
                <a:extLst>
                  <a:ext uri="{FF2B5EF4-FFF2-40B4-BE49-F238E27FC236}">
                    <a16:creationId xmlns:a16="http://schemas.microsoft.com/office/drawing/2014/main" id="{43782089-81A5-4B2A-9706-D9B0AF8072C9}"/>
                  </a:ext>
                </a:extLst>
              </p:cNvPr>
              <p:cNvSpPr/>
              <p:nvPr/>
            </p:nvSpPr>
            <p:spPr>
              <a:xfrm>
                <a:off x="113270" y="4773949"/>
                <a:ext cx="1468302" cy="1546310"/>
              </a:xfrm>
              <a:prstGeom prst="roundRect">
                <a:avLst/>
              </a:prstGeom>
              <a:ln w="38100">
                <a:solidFill>
                  <a:srgbClr val="F2B71B"/>
                </a:solid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4" name="TextBox 43">
                <a:extLst>
                  <a:ext uri="{FF2B5EF4-FFF2-40B4-BE49-F238E27FC236}">
                    <a16:creationId xmlns:a16="http://schemas.microsoft.com/office/drawing/2014/main" id="{A8821E20-25BB-4476-BC05-EA308D3A3FDD}"/>
                  </a:ext>
                </a:extLst>
              </p:cNvPr>
              <p:cNvSpPr txBox="1"/>
              <p:nvPr/>
            </p:nvSpPr>
            <p:spPr>
              <a:xfrm>
                <a:off x="106984" y="5306041"/>
                <a:ext cx="1453219" cy="482126"/>
              </a:xfrm>
              <a:prstGeom prst="rect">
                <a:avLst/>
              </a:prstGeom>
              <a:noFill/>
            </p:spPr>
            <p:txBody>
              <a:bodyPr wrap="square" rtlCol="0">
                <a:spAutoFit/>
              </a:bodyPr>
              <a:lstStyle/>
              <a:p>
                <a:pPr algn="ctr"/>
                <a:r>
                  <a:rPr lang="en-US" sz="1800" dirty="0">
                    <a:latin typeface="Tw Cen MT" panose="020B0602020104020603" pitchFamily="34" charset="0"/>
                  </a:rPr>
                  <a:t>Vicarious</a:t>
                </a:r>
              </a:p>
            </p:txBody>
          </p:sp>
        </p:grpSp>
        <p:grpSp>
          <p:nvGrpSpPr>
            <p:cNvPr id="37" name="Group 36">
              <a:extLst>
                <a:ext uri="{FF2B5EF4-FFF2-40B4-BE49-F238E27FC236}">
                  <a16:creationId xmlns:a16="http://schemas.microsoft.com/office/drawing/2014/main" id="{9FBF472C-F91F-4236-A2EC-80136903B2CA}"/>
                </a:ext>
              </a:extLst>
            </p:cNvPr>
            <p:cNvGrpSpPr/>
            <p:nvPr/>
          </p:nvGrpSpPr>
          <p:grpSpPr>
            <a:xfrm>
              <a:off x="6886054" y="1260292"/>
              <a:ext cx="1168973" cy="1190808"/>
              <a:chOff x="7568714" y="307648"/>
              <a:chExt cx="1468302" cy="1554480"/>
            </a:xfrm>
          </p:grpSpPr>
          <p:sp>
            <p:nvSpPr>
              <p:cNvPr id="41" name="Rectangle: Rounded Corners 40">
                <a:extLst>
                  <a:ext uri="{FF2B5EF4-FFF2-40B4-BE49-F238E27FC236}">
                    <a16:creationId xmlns:a16="http://schemas.microsoft.com/office/drawing/2014/main" id="{C7C61FD1-2BAB-4F2E-933B-203B96265111}"/>
                  </a:ext>
                </a:extLst>
              </p:cNvPr>
              <p:cNvSpPr/>
              <p:nvPr/>
            </p:nvSpPr>
            <p:spPr>
              <a:xfrm>
                <a:off x="7568714" y="307648"/>
                <a:ext cx="1468302" cy="1554480"/>
              </a:xfrm>
              <a:prstGeom prst="roundRect">
                <a:avLst/>
              </a:prstGeom>
              <a:ln w="38100">
                <a:solidFill>
                  <a:srgbClr val="F2B71B"/>
                </a:solid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2" name="TextBox 41">
                <a:extLst>
                  <a:ext uri="{FF2B5EF4-FFF2-40B4-BE49-F238E27FC236}">
                    <a16:creationId xmlns:a16="http://schemas.microsoft.com/office/drawing/2014/main" id="{634878D1-CDFE-457A-9142-B839FB9F6E76}"/>
                  </a:ext>
                </a:extLst>
              </p:cNvPr>
              <p:cNvSpPr txBox="1"/>
              <p:nvPr/>
            </p:nvSpPr>
            <p:spPr>
              <a:xfrm>
                <a:off x="7583798" y="845093"/>
                <a:ext cx="1453218" cy="482126"/>
              </a:xfrm>
              <a:prstGeom prst="rect">
                <a:avLst/>
              </a:prstGeom>
              <a:noFill/>
            </p:spPr>
            <p:txBody>
              <a:bodyPr wrap="square" rtlCol="0">
                <a:spAutoFit/>
              </a:bodyPr>
              <a:lstStyle/>
              <a:p>
                <a:pPr algn="ctr"/>
                <a:r>
                  <a:rPr lang="en-US" sz="1800" dirty="0">
                    <a:latin typeface="Tw Cen MT" panose="020B0602020104020603" pitchFamily="34" charset="0"/>
                  </a:rPr>
                  <a:t>Affective</a:t>
                </a:r>
              </a:p>
            </p:txBody>
          </p:sp>
        </p:grpSp>
        <p:grpSp>
          <p:nvGrpSpPr>
            <p:cNvPr id="38" name="Group 37">
              <a:extLst>
                <a:ext uri="{FF2B5EF4-FFF2-40B4-BE49-F238E27FC236}">
                  <a16:creationId xmlns:a16="http://schemas.microsoft.com/office/drawing/2014/main" id="{D25FFD1C-BD12-4F96-BFD5-5E540A6651C4}"/>
                </a:ext>
              </a:extLst>
            </p:cNvPr>
            <p:cNvGrpSpPr/>
            <p:nvPr/>
          </p:nvGrpSpPr>
          <p:grpSpPr>
            <a:xfrm>
              <a:off x="6886054" y="4681699"/>
              <a:ext cx="1168973" cy="1184550"/>
              <a:chOff x="7568714" y="4773949"/>
              <a:chExt cx="1468302" cy="1546310"/>
            </a:xfrm>
          </p:grpSpPr>
          <p:sp>
            <p:nvSpPr>
              <p:cNvPr id="39" name="Rectangle: Rounded Corners 38">
                <a:extLst>
                  <a:ext uri="{FF2B5EF4-FFF2-40B4-BE49-F238E27FC236}">
                    <a16:creationId xmlns:a16="http://schemas.microsoft.com/office/drawing/2014/main" id="{EB501241-C16D-4735-BAAB-E1AE0B355F38}"/>
                  </a:ext>
                </a:extLst>
              </p:cNvPr>
              <p:cNvSpPr/>
              <p:nvPr/>
            </p:nvSpPr>
            <p:spPr>
              <a:xfrm>
                <a:off x="7568714" y="4773949"/>
                <a:ext cx="1468302" cy="1546310"/>
              </a:xfrm>
              <a:prstGeom prst="roundRect">
                <a:avLst/>
              </a:prstGeom>
              <a:ln w="38100">
                <a:solidFill>
                  <a:srgbClr val="F2B71B"/>
                </a:solid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0" name="TextBox 39">
                <a:extLst>
                  <a:ext uri="{FF2B5EF4-FFF2-40B4-BE49-F238E27FC236}">
                    <a16:creationId xmlns:a16="http://schemas.microsoft.com/office/drawing/2014/main" id="{61B7F4AA-3826-4FB6-8147-5A2881AB7F95}"/>
                  </a:ext>
                </a:extLst>
              </p:cNvPr>
              <p:cNvSpPr txBox="1"/>
              <p:nvPr/>
            </p:nvSpPr>
            <p:spPr>
              <a:xfrm>
                <a:off x="7574184" y="5125244"/>
                <a:ext cx="1453218" cy="843720"/>
              </a:xfrm>
              <a:prstGeom prst="rect">
                <a:avLst/>
              </a:prstGeom>
              <a:noFill/>
            </p:spPr>
            <p:txBody>
              <a:bodyPr wrap="square" rtlCol="0">
                <a:spAutoFit/>
              </a:bodyPr>
              <a:lstStyle/>
              <a:p>
                <a:pPr algn="ctr"/>
                <a:r>
                  <a:rPr lang="en-US" sz="1800" dirty="0">
                    <a:latin typeface="Tw Cen MT" panose="020B0602020104020603" pitchFamily="34" charset="0"/>
                  </a:rPr>
                  <a:t>Social Persuasion</a:t>
                </a:r>
              </a:p>
            </p:txBody>
          </p:sp>
        </p:grpSp>
      </p:grpSp>
      <p:pic>
        <p:nvPicPr>
          <p:cNvPr id="5" name="Picture 4" descr="Reflections/Activities Icon&#10;&#10;This icon indicates the presence of activities or times of reflection.">
            <a:extLst>
              <a:ext uri="{FF2B5EF4-FFF2-40B4-BE49-F238E27FC236}">
                <a16:creationId xmlns:a16="http://schemas.microsoft.com/office/drawing/2014/main" id="{E2FB4A0B-BE1E-431E-BEA9-D753055BA3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4841" y="5614417"/>
            <a:ext cx="731520" cy="73152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193E21-C097-4F01-A0CD-ACCD43ACC9CE}"/>
              </a:ext>
            </a:extLst>
          </p:cNvPr>
          <p:cNvSpPr>
            <a:spLocks noGrp="1"/>
          </p:cNvSpPr>
          <p:nvPr>
            <p:ph type="title"/>
          </p:nvPr>
        </p:nvSpPr>
        <p:spPr/>
        <p:txBody>
          <a:bodyPr/>
          <a:lstStyle/>
          <a:p>
            <a:r>
              <a:rPr lang="en-US" dirty="0"/>
              <a:t>Collective Efficacy in Action</a:t>
            </a:r>
          </a:p>
        </p:txBody>
      </p:sp>
      <p:sp>
        <p:nvSpPr>
          <p:cNvPr id="2" name="Text Placeholder 1">
            <a:extLst>
              <a:ext uri="{FF2B5EF4-FFF2-40B4-BE49-F238E27FC236}">
                <a16:creationId xmlns:a16="http://schemas.microsoft.com/office/drawing/2014/main" id="{551E62E6-F246-4901-84B5-F6384C49497D}"/>
              </a:ext>
            </a:extLst>
          </p:cNvPr>
          <p:cNvSpPr>
            <a:spLocks noGrp="1"/>
          </p:cNvSpPr>
          <p:nvPr>
            <p:ph type="body" idx="1"/>
          </p:nvPr>
        </p:nvSpPr>
        <p:spPr/>
        <p:txBody>
          <a:bodyPr/>
          <a:lstStyle/>
          <a:p>
            <a:pPr marL="91440" indent="0" algn="ctr">
              <a:buNone/>
            </a:pPr>
            <a:r>
              <a:rPr lang="en-US" sz="2800" dirty="0"/>
              <a:t>The Middle School High Five:</a:t>
            </a:r>
          </a:p>
          <a:p>
            <a:pPr marL="91440" indent="0" algn="ctr">
              <a:buNone/>
            </a:pPr>
            <a:r>
              <a:rPr lang="en-US" sz="2800" dirty="0"/>
              <a:t>Strategies Can Triumph</a:t>
            </a:r>
          </a:p>
          <a:p>
            <a:pPr marL="91440" indent="0">
              <a:buNone/>
            </a:pPr>
            <a:endParaRPr lang="en-US" dirty="0"/>
          </a:p>
        </p:txBody>
      </p:sp>
      <p:pic>
        <p:nvPicPr>
          <p:cNvPr id="4" name="Picture 3" descr="Indicates Handouts&#10;" title="Folder Icon ">
            <a:extLst>
              <a:ext uri="{FF2B5EF4-FFF2-40B4-BE49-F238E27FC236}">
                <a16:creationId xmlns:a16="http://schemas.microsoft.com/office/drawing/2014/main" id="{B8CBABF3-1F18-4180-A874-1C2DF2D8AC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7888" y="5614416"/>
            <a:ext cx="728473" cy="731521"/>
          </a:xfrm>
          <a:prstGeom prst="rect">
            <a:avLst/>
          </a:prstGeom>
        </p:spPr>
      </p:pic>
    </p:spTree>
    <p:extLst>
      <p:ext uri="{BB962C8B-B14F-4D97-AF65-F5344CB8AC3E}">
        <p14:creationId xmlns:p14="http://schemas.microsoft.com/office/powerpoint/2010/main" val="7476980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9" name="Text1"/>
          <p:cNvSpPr txBox="1"/>
          <p:nvPr/>
        </p:nvSpPr>
        <p:spPr>
          <a:xfrm>
            <a:off x="0" y="775311"/>
            <a:ext cx="3602182" cy="1523495"/>
          </a:xfrm>
          <a:prstGeom prst="rect">
            <a:avLst/>
          </a:prstGeom>
          <a:noFill/>
          <a:ln>
            <a:noFill/>
          </a:ln>
        </p:spPr>
        <p:txBody>
          <a:bodyPr spcFirstLastPara="1" wrap="square" lIns="68569" tIns="34275" rIns="68569" bIns="34275" anchor="t" anchorCtr="0">
            <a:noAutofit/>
          </a:bodyPr>
          <a:lstStyle/>
          <a:p>
            <a:pPr algn="ctr"/>
            <a:r>
              <a:rPr lang="en-US" sz="2400" b="1" dirty="0">
                <a:solidFill>
                  <a:schemeClr val="dk1"/>
                </a:solidFill>
                <a:latin typeface="Tw Cen MT" panose="020B0602020104020603" pitchFamily="34" charset="0"/>
              </a:rPr>
              <a:t>TEACHER </a:t>
            </a:r>
            <a:r>
              <a:rPr lang="en-US" sz="2400" b="1" dirty="0">
                <a:latin typeface="Tw Cen MT" panose="020B0602020104020603" pitchFamily="34" charset="0"/>
              </a:rPr>
              <a:t>EFFICACY</a:t>
            </a:r>
            <a:endParaRPr sz="2400" b="1" dirty="0">
              <a:latin typeface="Tw Cen MT" panose="020B0602020104020603" pitchFamily="34" charset="0"/>
            </a:endParaRPr>
          </a:p>
          <a:p>
            <a:pPr algn="ctr"/>
            <a:r>
              <a:rPr lang="en-US" sz="2400" b="1" i="1" dirty="0">
                <a:latin typeface="Tw Cen MT" panose="020B0602020104020603" pitchFamily="34" charset="0"/>
              </a:rPr>
              <a:t>I CAN, I DO</a:t>
            </a:r>
            <a:endParaRPr sz="2400" dirty="0">
              <a:latin typeface="Tw Cen MT" panose="020B0602020104020603" pitchFamily="34" charset="0"/>
            </a:endParaRPr>
          </a:p>
        </p:txBody>
      </p:sp>
      <p:pic>
        <p:nvPicPr>
          <p:cNvPr id="6" name="Picture 5" descr="Teacher with fist in air looking like she succeeded. ">
            <a:extLst>
              <a:ext uri="{FF2B5EF4-FFF2-40B4-BE49-F238E27FC236}">
                <a16:creationId xmlns:a16="http://schemas.microsoft.com/office/drawing/2014/main" id="{60F32E87-4658-454E-9358-80AFD665C5AF}"/>
              </a:ext>
              <a:ext uri="{C183D7F6-B498-43B3-948B-1728B52AA6E4}">
                <adec:decorative xmlns:adec="http://schemas.microsoft.com/office/drawing/2017/decorative" val="0"/>
              </a:ext>
            </a:extLst>
          </p:cNvPr>
          <p:cNvPicPr>
            <a:picLocks noChangeAspect="1"/>
          </p:cNvPicPr>
          <p:nvPr/>
        </p:nvPicPr>
        <p:blipFill rotWithShape="1">
          <a:blip r:embed="rId3"/>
          <a:srcRect r="11374"/>
          <a:stretch/>
        </p:blipFill>
        <p:spPr>
          <a:xfrm>
            <a:off x="938142" y="1365042"/>
            <a:ext cx="1526722" cy="2360265"/>
          </a:xfrm>
          <a:prstGeom prst="rect">
            <a:avLst/>
          </a:prstGeom>
        </p:spPr>
      </p:pic>
      <p:sp>
        <p:nvSpPr>
          <p:cNvPr id="7" name="Text1">
            <a:extLst>
              <a:ext uri="{FF2B5EF4-FFF2-40B4-BE49-F238E27FC236}">
                <a16:creationId xmlns:a16="http://schemas.microsoft.com/office/drawing/2014/main" id="{0844E8E3-8F6C-4D76-8B46-5D45CF94D327}"/>
              </a:ext>
            </a:extLst>
          </p:cNvPr>
          <p:cNvSpPr txBox="1"/>
          <p:nvPr/>
        </p:nvSpPr>
        <p:spPr>
          <a:xfrm>
            <a:off x="4028121" y="2632364"/>
            <a:ext cx="4535781" cy="1263910"/>
          </a:xfrm>
          <a:prstGeom prst="rect">
            <a:avLst/>
          </a:prstGeom>
          <a:noFill/>
          <a:ln>
            <a:noFill/>
          </a:ln>
        </p:spPr>
        <p:txBody>
          <a:bodyPr spcFirstLastPara="1" wrap="square" lIns="68569" tIns="34275" rIns="68569" bIns="34275" anchor="t" anchorCtr="0">
            <a:noAutofit/>
          </a:bodyPr>
          <a:lstStyle/>
          <a:p>
            <a:pPr algn="ctr"/>
            <a:r>
              <a:rPr lang="en-US" sz="2400" b="1" dirty="0">
                <a:solidFill>
                  <a:schemeClr val="dk1"/>
                </a:solidFill>
                <a:latin typeface="Tw Cen MT" panose="020B0602020104020603" pitchFamily="34" charset="0"/>
              </a:rPr>
              <a:t>COLLECTIVE</a:t>
            </a:r>
            <a:r>
              <a:rPr lang="en-US" sz="2400" dirty="0">
                <a:latin typeface="Tw Cen MT" panose="020B0602020104020603" pitchFamily="34" charset="0"/>
              </a:rPr>
              <a:t> </a:t>
            </a:r>
            <a:r>
              <a:rPr lang="en-US" sz="2400" b="1" dirty="0">
                <a:latin typeface="Tw Cen MT" panose="020B0602020104020603" pitchFamily="34" charset="0"/>
              </a:rPr>
              <a:t>TEACHER EFFICACY</a:t>
            </a:r>
            <a:endParaRPr lang="en-US" sz="2400" dirty="0">
              <a:latin typeface="Tw Cen MT" panose="020B0602020104020603" pitchFamily="34" charset="0"/>
            </a:endParaRPr>
          </a:p>
          <a:p>
            <a:pPr algn="ctr"/>
            <a:r>
              <a:rPr lang="en-US" sz="2400" b="1" i="1" dirty="0">
                <a:solidFill>
                  <a:schemeClr val="dk1"/>
                </a:solidFill>
                <a:latin typeface="Tw Cen MT" panose="020B0602020104020603" pitchFamily="34" charset="0"/>
              </a:rPr>
              <a:t>WE</a:t>
            </a:r>
            <a:r>
              <a:rPr lang="en-US" sz="2400" b="1" i="1" dirty="0">
                <a:latin typeface="Tw Cen MT" panose="020B0602020104020603" pitchFamily="34" charset="0"/>
              </a:rPr>
              <a:t> ALL CAN, WE ALL DO</a:t>
            </a:r>
            <a:endParaRPr lang="en-US" sz="2400" dirty="0">
              <a:latin typeface="Tw Cen MT" panose="020B0602020104020603" pitchFamily="34" charset="0"/>
            </a:endParaRPr>
          </a:p>
        </p:txBody>
      </p:sp>
      <p:pic>
        <p:nvPicPr>
          <p:cNvPr id="9" name="Picture 8" descr="group of teachers celebrating success">
            <a:extLst>
              <a:ext uri="{FF2B5EF4-FFF2-40B4-BE49-F238E27FC236}">
                <a16:creationId xmlns:a16="http://schemas.microsoft.com/office/drawing/2014/main" id="{DCBAB693-56E9-4995-9C3A-9C63EABA63BF}"/>
              </a:ext>
            </a:extLst>
          </p:cNvPr>
          <p:cNvPicPr>
            <a:picLocks noChangeAspect="1"/>
          </p:cNvPicPr>
          <p:nvPr/>
        </p:nvPicPr>
        <p:blipFill>
          <a:blip r:embed="rId4"/>
          <a:stretch>
            <a:fillRect/>
          </a:stretch>
        </p:blipFill>
        <p:spPr>
          <a:xfrm>
            <a:off x="4213764" y="3429000"/>
            <a:ext cx="4164496" cy="2885285"/>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BBB20-0397-4C1A-A521-6D7F26E9F4A6}"/>
              </a:ext>
            </a:extLst>
          </p:cNvPr>
          <p:cNvSpPr>
            <a:spLocks noGrp="1"/>
          </p:cNvSpPr>
          <p:nvPr>
            <p:ph type="title"/>
          </p:nvPr>
        </p:nvSpPr>
        <p:spPr/>
        <p:txBody>
          <a:bodyPr/>
          <a:lstStyle/>
          <a:p>
            <a:r>
              <a:rPr lang="en-US" dirty="0"/>
              <a:t>The Four Sources of CTE</a:t>
            </a:r>
          </a:p>
        </p:txBody>
      </p:sp>
    </p:spTree>
    <p:extLst>
      <p:ext uri="{BB962C8B-B14F-4D97-AF65-F5344CB8AC3E}">
        <p14:creationId xmlns:p14="http://schemas.microsoft.com/office/powerpoint/2010/main" val="10523407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25" name="Title 1">
            <a:extLst>
              <a:ext uri="{FF2B5EF4-FFF2-40B4-BE49-F238E27FC236}">
                <a16:creationId xmlns:a16="http://schemas.microsoft.com/office/drawing/2014/main" id="{97E18FAF-E6F1-4928-905E-917CC3D70C15}"/>
              </a:ext>
            </a:extLst>
          </p:cNvPr>
          <p:cNvSpPr txBox="1">
            <a:spLocks/>
          </p:cNvSpPr>
          <p:nvPr/>
        </p:nvSpPr>
        <p:spPr>
          <a:xfrm>
            <a:off x="457200" y="601664"/>
            <a:ext cx="8229600" cy="1096961"/>
          </a:xfrm>
          <a:prstGeom prst="rect">
            <a:avLst/>
          </a:prstGeom>
        </p:spPr>
        <p:txBody>
          <a:bodyPr anchor="ct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050" b="0" i="0" u="none" strike="noStrike" cap="none">
                <a:solidFill>
                  <a:schemeClr val="accent2"/>
                </a:solidFill>
                <a:latin typeface="Tw Cen MT" panose="020B0602020104020603" pitchFamily="34" charset="0"/>
                <a:ea typeface="Tw Cen MT" panose="020B0602020104020603" pitchFamily="34" charset="0"/>
                <a:cs typeface="Arial"/>
                <a:sym typeface="Arial"/>
              </a:defRPr>
            </a:lvl1pPr>
          </a:lstStyle>
          <a:p>
            <a:pPr algn="ctr">
              <a:buClrTx/>
              <a:buFontTx/>
            </a:pPr>
            <a:r>
              <a:rPr lang="en-US" sz="3600" dirty="0"/>
              <a:t>CTE Graphic Organizer</a:t>
            </a:r>
          </a:p>
        </p:txBody>
      </p:sp>
      <p:grpSp>
        <p:nvGrpSpPr>
          <p:cNvPr id="26" name="Group 25" descr="Bullseye, center labeled collective teacher efficacy&#10;Next Collective Efficacy&#10;Next teacher efficacy&#10;next self-efficacy&#10;next efficacy">
            <a:extLst>
              <a:ext uri="{FF2B5EF4-FFF2-40B4-BE49-F238E27FC236}">
                <a16:creationId xmlns:a16="http://schemas.microsoft.com/office/drawing/2014/main" id="{2DB81E75-D4E5-4DB6-8B14-A73144C6656E}"/>
              </a:ext>
            </a:extLst>
          </p:cNvPr>
          <p:cNvGrpSpPr/>
          <p:nvPr/>
        </p:nvGrpSpPr>
        <p:grpSpPr>
          <a:xfrm>
            <a:off x="1016009" y="1607544"/>
            <a:ext cx="6152277" cy="4574762"/>
            <a:chOff x="247249" y="726939"/>
            <a:chExt cx="7727639" cy="5971889"/>
          </a:xfrm>
        </p:grpSpPr>
        <p:pic>
          <p:nvPicPr>
            <p:cNvPr id="27" name="Picture 26">
              <a:extLst>
                <a:ext uri="{FF2B5EF4-FFF2-40B4-BE49-F238E27FC236}">
                  <a16:creationId xmlns:a16="http://schemas.microsoft.com/office/drawing/2014/main" id="{525EF4E0-85DF-4A2D-BA95-FCED714402F5}"/>
                </a:ext>
              </a:extLst>
            </p:cNvPr>
            <p:cNvPicPr>
              <a:picLocks noChangeAspect="1"/>
            </p:cNvPicPr>
            <p:nvPr/>
          </p:nvPicPr>
          <p:blipFill>
            <a:blip r:embed="rId3"/>
            <a:stretch>
              <a:fillRect/>
            </a:stretch>
          </p:blipFill>
          <p:spPr>
            <a:xfrm>
              <a:off x="247249" y="726939"/>
              <a:ext cx="7727639" cy="5971889"/>
            </a:xfrm>
            <a:prstGeom prst="rect">
              <a:avLst/>
            </a:prstGeom>
          </p:spPr>
        </p:pic>
        <p:sp>
          <p:nvSpPr>
            <p:cNvPr id="28" name="TextBox 27">
              <a:extLst>
                <a:ext uri="{FF2B5EF4-FFF2-40B4-BE49-F238E27FC236}">
                  <a16:creationId xmlns:a16="http://schemas.microsoft.com/office/drawing/2014/main" id="{32F26FE6-5286-4A4F-8935-AEA7B5646F77}"/>
                </a:ext>
              </a:extLst>
            </p:cNvPr>
            <p:cNvSpPr txBox="1"/>
            <p:nvPr/>
          </p:nvSpPr>
          <p:spPr>
            <a:xfrm>
              <a:off x="3580730" y="4946749"/>
              <a:ext cx="3625462" cy="482126"/>
            </a:xfrm>
            <a:prstGeom prst="rect">
              <a:avLst/>
            </a:prstGeom>
            <a:noFill/>
          </p:spPr>
          <p:txBody>
            <a:bodyPr wrap="square" rtlCol="0">
              <a:spAutoFit/>
            </a:bodyPr>
            <a:lstStyle/>
            <a:p>
              <a:pPr algn="ctr"/>
              <a:r>
                <a:rPr lang="en-US" sz="1800" dirty="0">
                  <a:latin typeface="Tw Cen MT" panose="020B0602020104020603" pitchFamily="34" charset="0"/>
                </a:rPr>
                <a:t>Collective Teacher Efficacy</a:t>
              </a:r>
            </a:p>
          </p:txBody>
        </p:sp>
        <p:sp>
          <p:nvSpPr>
            <p:cNvPr id="29" name="TextBox 28">
              <a:extLst>
                <a:ext uri="{FF2B5EF4-FFF2-40B4-BE49-F238E27FC236}">
                  <a16:creationId xmlns:a16="http://schemas.microsoft.com/office/drawing/2014/main" id="{886C255C-E8A1-4F6F-8E7D-9F052F6F20CD}"/>
                </a:ext>
              </a:extLst>
            </p:cNvPr>
            <p:cNvSpPr txBox="1"/>
            <p:nvPr/>
          </p:nvSpPr>
          <p:spPr>
            <a:xfrm>
              <a:off x="3886429" y="4029221"/>
              <a:ext cx="3561407" cy="482126"/>
            </a:xfrm>
            <a:prstGeom prst="rect">
              <a:avLst/>
            </a:prstGeom>
            <a:noFill/>
          </p:spPr>
          <p:txBody>
            <a:bodyPr wrap="square" rtlCol="0">
              <a:spAutoFit/>
            </a:bodyPr>
            <a:lstStyle/>
            <a:p>
              <a:pPr algn="ctr"/>
              <a:r>
                <a:rPr lang="en-US" sz="1800" dirty="0">
                  <a:latin typeface="Tw Cen MT" panose="020B0602020104020603" pitchFamily="34" charset="0"/>
                </a:rPr>
                <a:t>Collective Efficacy</a:t>
              </a:r>
            </a:p>
          </p:txBody>
        </p:sp>
        <p:sp>
          <p:nvSpPr>
            <p:cNvPr id="30" name="TextBox 29">
              <a:extLst>
                <a:ext uri="{FF2B5EF4-FFF2-40B4-BE49-F238E27FC236}">
                  <a16:creationId xmlns:a16="http://schemas.microsoft.com/office/drawing/2014/main" id="{99B09A2E-B5EB-4AAF-A4E2-621E061761BA}"/>
                </a:ext>
              </a:extLst>
            </p:cNvPr>
            <p:cNvSpPr txBox="1"/>
            <p:nvPr/>
          </p:nvSpPr>
          <p:spPr>
            <a:xfrm>
              <a:off x="4058980" y="3123452"/>
              <a:ext cx="3561407" cy="482126"/>
            </a:xfrm>
            <a:prstGeom prst="rect">
              <a:avLst/>
            </a:prstGeom>
            <a:noFill/>
          </p:spPr>
          <p:txBody>
            <a:bodyPr wrap="square" rtlCol="0">
              <a:spAutoFit/>
            </a:bodyPr>
            <a:lstStyle/>
            <a:p>
              <a:pPr algn="ctr"/>
              <a:r>
                <a:rPr lang="en-US" sz="1800" dirty="0">
                  <a:latin typeface="Tw Cen MT" panose="020B0602020104020603" pitchFamily="34" charset="0"/>
                </a:rPr>
                <a:t>Teacher Efficacy</a:t>
              </a:r>
            </a:p>
          </p:txBody>
        </p:sp>
        <p:sp>
          <p:nvSpPr>
            <p:cNvPr id="31" name="TextBox 30">
              <a:extLst>
                <a:ext uri="{FF2B5EF4-FFF2-40B4-BE49-F238E27FC236}">
                  <a16:creationId xmlns:a16="http://schemas.microsoft.com/office/drawing/2014/main" id="{BB42F271-779D-473C-8DE7-1FA2FF318ED1}"/>
                </a:ext>
              </a:extLst>
            </p:cNvPr>
            <p:cNvSpPr txBox="1"/>
            <p:nvPr/>
          </p:nvSpPr>
          <p:spPr>
            <a:xfrm>
              <a:off x="3881042" y="2121630"/>
              <a:ext cx="3503089" cy="482126"/>
            </a:xfrm>
            <a:prstGeom prst="rect">
              <a:avLst/>
            </a:prstGeom>
            <a:noFill/>
          </p:spPr>
          <p:txBody>
            <a:bodyPr wrap="square" rtlCol="0">
              <a:spAutoFit/>
            </a:bodyPr>
            <a:lstStyle/>
            <a:p>
              <a:pPr algn="ctr"/>
              <a:r>
                <a:rPr lang="en-US" sz="1800" dirty="0">
                  <a:latin typeface="Tw Cen MT" panose="020B0602020104020603" pitchFamily="34" charset="0"/>
                </a:rPr>
                <a:t>Self-Efficacy</a:t>
              </a:r>
            </a:p>
          </p:txBody>
        </p:sp>
        <p:sp>
          <p:nvSpPr>
            <p:cNvPr id="32" name="TextBox 31">
              <a:extLst>
                <a:ext uri="{FF2B5EF4-FFF2-40B4-BE49-F238E27FC236}">
                  <a16:creationId xmlns:a16="http://schemas.microsoft.com/office/drawing/2014/main" id="{BD8AD011-E879-4503-83F3-0A4F44383BAA}"/>
                </a:ext>
              </a:extLst>
            </p:cNvPr>
            <p:cNvSpPr txBox="1"/>
            <p:nvPr/>
          </p:nvSpPr>
          <p:spPr>
            <a:xfrm>
              <a:off x="3568108" y="1179985"/>
              <a:ext cx="3625462" cy="482126"/>
            </a:xfrm>
            <a:prstGeom prst="rect">
              <a:avLst/>
            </a:prstGeom>
            <a:noFill/>
          </p:spPr>
          <p:txBody>
            <a:bodyPr wrap="square" rtlCol="0">
              <a:spAutoFit/>
            </a:bodyPr>
            <a:lstStyle/>
            <a:p>
              <a:pPr algn="ctr"/>
              <a:r>
                <a:rPr lang="en-US" sz="1800" dirty="0">
                  <a:latin typeface="Tw Cen MT" panose="020B0602020104020603" pitchFamily="34" charset="0"/>
                </a:rPr>
                <a:t>Efficacy</a:t>
              </a:r>
            </a:p>
          </p:txBody>
        </p:sp>
      </p:grpSp>
      <p:grpSp>
        <p:nvGrpSpPr>
          <p:cNvPr id="33" name="Group 32" descr="Four boxes around the outside read Mastery, affective, vicarious, and social persuasion. ">
            <a:extLst>
              <a:ext uri="{FF2B5EF4-FFF2-40B4-BE49-F238E27FC236}">
                <a16:creationId xmlns:a16="http://schemas.microsoft.com/office/drawing/2014/main" id="{1FA89843-CB69-4822-8E5C-66CE24F1396B}"/>
              </a:ext>
            </a:extLst>
          </p:cNvPr>
          <p:cNvGrpSpPr/>
          <p:nvPr/>
        </p:nvGrpSpPr>
        <p:grpSpPr>
          <a:xfrm>
            <a:off x="923811" y="1260292"/>
            <a:ext cx="7131216" cy="4605957"/>
            <a:chOff x="923811" y="1260292"/>
            <a:chExt cx="7131216" cy="4605957"/>
          </a:xfrm>
        </p:grpSpPr>
        <p:grpSp>
          <p:nvGrpSpPr>
            <p:cNvPr id="34" name="Group 33">
              <a:extLst>
                <a:ext uri="{FF2B5EF4-FFF2-40B4-BE49-F238E27FC236}">
                  <a16:creationId xmlns:a16="http://schemas.microsoft.com/office/drawing/2014/main" id="{7394BF47-B538-4FF8-967C-CF024926EE9A}"/>
                </a:ext>
              </a:extLst>
            </p:cNvPr>
            <p:cNvGrpSpPr/>
            <p:nvPr/>
          </p:nvGrpSpPr>
          <p:grpSpPr>
            <a:xfrm>
              <a:off x="923811" y="1260292"/>
              <a:ext cx="1195645" cy="1190808"/>
              <a:chOff x="79768" y="307648"/>
              <a:chExt cx="1501804" cy="1554480"/>
            </a:xfrm>
          </p:grpSpPr>
          <p:sp>
            <p:nvSpPr>
              <p:cNvPr id="44" name="Rectangle: Rounded Corners 43">
                <a:extLst>
                  <a:ext uri="{FF2B5EF4-FFF2-40B4-BE49-F238E27FC236}">
                    <a16:creationId xmlns:a16="http://schemas.microsoft.com/office/drawing/2014/main" id="{27748F77-5CC7-4949-9373-4000D1B82CAF}"/>
                  </a:ext>
                </a:extLst>
              </p:cNvPr>
              <p:cNvSpPr/>
              <p:nvPr/>
            </p:nvSpPr>
            <p:spPr>
              <a:xfrm>
                <a:off x="113270" y="307648"/>
                <a:ext cx="1468302" cy="1554480"/>
              </a:xfrm>
              <a:prstGeom prst="roundRect">
                <a:avLst/>
              </a:prstGeom>
              <a:ln w="38100">
                <a:solidFill>
                  <a:srgbClr val="F2B71B"/>
                </a:solid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5" name="TextBox 44">
                <a:extLst>
                  <a:ext uri="{FF2B5EF4-FFF2-40B4-BE49-F238E27FC236}">
                    <a16:creationId xmlns:a16="http://schemas.microsoft.com/office/drawing/2014/main" id="{8CEE8F4A-7F88-46AA-8089-3E9917614E5F}"/>
                  </a:ext>
                </a:extLst>
              </p:cNvPr>
              <p:cNvSpPr txBox="1"/>
              <p:nvPr/>
            </p:nvSpPr>
            <p:spPr>
              <a:xfrm>
                <a:off x="79768" y="843825"/>
                <a:ext cx="1453218" cy="482126"/>
              </a:xfrm>
              <a:prstGeom prst="rect">
                <a:avLst/>
              </a:prstGeom>
              <a:noFill/>
            </p:spPr>
            <p:txBody>
              <a:bodyPr wrap="square" rtlCol="0">
                <a:spAutoFit/>
              </a:bodyPr>
              <a:lstStyle/>
              <a:p>
                <a:pPr algn="ctr"/>
                <a:r>
                  <a:rPr lang="en-US" sz="1800" dirty="0">
                    <a:latin typeface="Tw Cen MT" panose="020B0602020104020603" pitchFamily="34" charset="0"/>
                  </a:rPr>
                  <a:t>Mastery</a:t>
                </a:r>
              </a:p>
            </p:txBody>
          </p:sp>
        </p:grpSp>
        <p:grpSp>
          <p:nvGrpSpPr>
            <p:cNvPr id="35" name="Group 34">
              <a:extLst>
                <a:ext uri="{FF2B5EF4-FFF2-40B4-BE49-F238E27FC236}">
                  <a16:creationId xmlns:a16="http://schemas.microsoft.com/office/drawing/2014/main" id="{92B223A3-41E8-4AD5-BCBF-2DD248C38C99}"/>
                </a:ext>
              </a:extLst>
            </p:cNvPr>
            <p:cNvGrpSpPr/>
            <p:nvPr/>
          </p:nvGrpSpPr>
          <p:grpSpPr>
            <a:xfrm>
              <a:off x="945478" y="4681699"/>
              <a:ext cx="1173977" cy="1184550"/>
              <a:chOff x="106984" y="4773949"/>
              <a:chExt cx="1474588" cy="1546310"/>
            </a:xfrm>
          </p:grpSpPr>
          <p:sp>
            <p:nvSpPr>
              <p:cNvPr id="42" name="Rectangle: Rounded Corners 41">
                <a:extLst>
                  <a:ext uri="{FF2B5EF4-FFF2-40B4-BE49-F238E27FC236}">
                    <a16:creationId xmlns:a16="http://schemas.microsoft.com/office/drawing/2014/main" id="{E5E828F5-6F7C-4EF0-A465-6D366A9F68BD}"/>
                  </a:ext>
                </a:extLst>
              </p:cNvPr>
              <p:cNvSpPr/>
              <p:nvPr/>
            </p:nvSpPr>
            <p:spPr>
              <a:xfrm>
                <a:off x="113270" y="4773949"/>
                <a:ext cx="1468302" cy="1546310"/>
              </a:xfrm>
              <a:prstGeom prst="roundRect">
                <a:avLst/>
              </a:prstGeom>
              <a:ln w="38100">
                <a:solidFill>
                  <a:srgbClr val="F2B71B"/>
                </a:solid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3" name="TextBox 42">
                <a:extLst>
                  <a:ext uri="{FF2B5EF4-FFF2-40B4-BE49-F238E27FC236}">
                    <a16:creationId xmlns:a16="http://schemas.microsoft.com/office/drawing/2014/main" id="{D28B41CD-B679-4C51-9738-C9994D8731FF}"/>
                  </a:ext>
                </a:extLst>
              </p:cNvPr>
              <p:cNvSpPr txBox="1"/>
              <p:nvPr/>
            </p:nvSpPr>
            <p:spPr>
              <a:xfrm>
                <a:off x="106984" y="5306041"/>
                <a:ext cx="1453219" cy="482126"/>
              </a:xfrm>
              <a:prstGeom prst="rect">
                <a:avLst/>
              </a:prstGeom>
              <a:noFill/>
            </p:spPr>
            <p:txBody>
              <a:bodyPr wrap="square" rtlCol="0">
                <a:spAutoFit/>
              </a:bodyPr>
              <a:lstStyle/>
              <a:p>
                <a:pPr algn="ctr"/>
                <a:r>
                  <a:rPr lang="en-US" sz="1800" dirty="0">
                    <a:latin typeface="Tw Cen MT" panose="020B0602020104020603" pitchFamily="34" charset="0"/>
                  </a:rPr>
                  <a:t>Vicarious</a:t>
                </a:r>
              </a:p>
            </p:txBody>
          </p:sp>
        </p:grpSp>
        <p:grpSp>
          <p:nvGrpSpPr>
            <p:cNvPr id="36" name="Group 35">
              <a:extLst>
                <a:ext uri="{FF2B5EF4-FFF2-40B4-BE49-F238E27FC236}">
                  <a16:creationId xmlns:a16="http://schemas.microsoft.com/office/drawing/2014/main" id="{6406A921-64B1-4C45-988E-CD34ABA3B487}"/>
                </a:ext>
              </a:extLst>
            </p:cNvPr>
            <p:cNvGrpSpPr/>
            <p:nvPr/>
          </p:nvGrpSpPr>
          <p:grpSpPr>
            <a:xfrm>
              <a:off x="6886054" y="1260292"/>
              <a:ext cx="1168973" cy="1190808"/>
              <a:chOff x="7568714" y="307648"/>
              <a:chExt cx="1468302" cy="1554480"/>
            </a:xfrm>
          </p:grpSpPr>
          <p:sp>
            <p:nvSpPr>
              <p:cNvPr id="40" name="Rectangle: Rounded Corners 39">
                <a:extLst>
                  <a:ext uri="{FF2B5EF4-FFF2-40B4-BE49-F238E27FC236}">
                    <a16:creationId xmlns:a16="http://schemas.microsoft.com/office/drawing/2014/main" id="{80FD398A-723B-45E0-A5F5-7BFCB95D6FD5}"/>
                  </a:ext>
                </a:extLst>
              </p:cNvPr>
              <p:cNvSpPr/>
              <p:nvPr/>
            </p:nvSpPr>
            <p:spPr>
              <a:xfrm>
                <a:off x="7568714" y="307648"/>
                <a:ext cx="1468302" cy="1554480"/>
              </a:xfrm>
              <a:prstGeom prst="roundRect">
                <a:avLst/>
              </a:prstGeom>
              <a:ln w="38100">
                <a:solidFill>
                  <a:srgbClr val="F2B71B"/>
                </a:solid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1" name="TextBox 40">
                <a:extLst>
                  <a:ext uri="{FF2B5EF4-FFF2-40B4-BE49-F238E27FC236}">
                    <a16:creationId xmlns:a16="http://schemas.microsoft.com/office/drawing/2014/main" id="{BB6AF5B8-535B-4A8D-B910-454FACCADB1C}"/>
                  </a:ext>
                </a:extLst>
              </p:cNvPr>
              <p:cNvSpPr txBox="1"/>
              <p:nvPr/>
            </p:nvSpPr>
            <p:spPr>
              <a:xfrm>
                <a:off x="7583798" y="845093"/>
                <a:ext cx="1453218" cy="482126"/>
              </a:xfrm>
              <a:prstGeom prst="rect">
                <a:avLst/>
              </a:prstGeom>
              <a:noFill/>
            </p:spPr>
            <p:txBody>
              <a:bodyPr wrap="square" rtlCol="0">
                <a:spAutoFit/>
              </a:bodyPr>
              <a:lstStyle/>
              <a:p>
                <a:pPr algn="ctr"/>
                <a:r>
                  <a:rPr lang="en-US" sz="1800" dirty="0">
                    <a:latin typeface="Tw Cen MT" panose="020B0602020104020603" pitchFamily="34" charset="0"/>
                  </a:rPr>
                  <a:t>Affective</a:t>
                </a:r>
              </a:p>
            </p:txBody>
          </p:sp>
        </p:grpSp>
        <p:grpSp>
          <p:nvGrpSpPr>
            <p:cNvPr id="37" name="Group 36">
              <a:extLst>
                <a:ext uri="{FF2B5EF4-FFF2-40B4-BE49-F238E27FC236}">
                  <a16:creationId xmlns:a16="http://schemas.microsoft.com/office/drawing/2014/main" id="{F8E15176-D594-45DD-BE40-BE2360790DBA}"/>
                </a:ext>
              </a:extLst>
            </p:cNvPr>
            <p:cNvGrpSpPr/>
            <p:nvPr/>
          </p:nvGrpSpPr>
          <p:grpSpPr>
            <a:xfrm>
              <a:off x="6886054" y="4681699"/>
              <a:ext cx="1168973" cy="1184550"/>
              <a:chOff x="7568714" y="4773949"/>
              <a:chExt cx="1468302" cy="1546310"/>
            </a:xfrm>
          </p:grpSpPr>
          <p:sp>
            <p:nvSpPr>
              <p:cNvPr id="38" name="Rectangle: Rounded Corners 37">
                <a:extLst>
                  <a:ext uri="{FF2B5EF4-FFF2-40B4-BE49-F238E27FC236}">
                    <a16:creationId xmlns:a16="http://schemas.microsoft.com/office/drawing/2014/main" id="{0B747D08-4F35-4133-93E3-143A92EB7F35}"/>
                  </a:ext>
                </a:extLst>
              </p:cNvPr>
              <p:cNvSpPr/>
              <p:nvPr/>
            </p:nvSpPr>
            <p:spPr>
              <a:xfrm>
                <a:off x="7568714" y="4773949"/>
                <a:ext cx="1468302" cy="1546310"/>
              </a:xfrm>
              <a:prstGeom prst="roundRect">
                <a:avLst/>
              </a:prstGeom>
              <a:ln w="38100">
                <a:solidFill>
                  <a:srgbClr val="F2B71B"/>
                </a:solid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39" name="TextBox 38">
                <a:extLst>
                  <a:ext uri="{FF2B5EF4-FFF2-40B4-BE49-F238E27FC236}">
                    <a16:creationId xmlns:a16="http://schemas.microsoft.com/office/drawing/2014/main" id="{00F3EB2D-C099-4A02-B8E6-3EB58A9EB12E}"/>
                  </a:ext>
                </a:extLst>
              </p:cNvPr>
              <p:cNvSpPr txBox="1"/>
              <p:nvPr/>
            </p:nvSpPr>
            <p:spPr>
              <a:xfrm>
                <a:off x="7574184" y="5125244"/>
                <a:ext cx="1453218" cy="843720"/>
              </a:xfrm>
              <a:prstGeom prst="rect">
                <a:avLst/>
              </a:prstGeom>
              <a:noFill/>
            </p:spPr>
            <p:txBody>
              <a:bodyPr wrap="square" rtlCol="0">
                <a:spAutoFit/>
              </a:bodyPr>
              <a:lstStyle/>
              <a:p>
                <a:pPr algn="ctr"/>
                <a:r>
                  <a:rPr lang="en-US" sz="1800" dirty="0">
                    <a:latin typeface="Tw Cen MT" panose="020B0602020104020603" pitchFamily="34" charset="0"/>
                  </a:rPr>
                  <a:t>Social Persuasion</a:t>
                </a:r>
              </a:p>
            </p:txBody>
          </p:sp>
        </p:grpSp>
      </p:grpSp>
      <p:pic>
        <p:nvPicPr>
          <p:cNvPr id="4" name="Picture 3" descr="Indicates Handouts&#10;" title="Folder Icon ">
            <a:extLst>
              <a:ext uri="{FF2B5EF4-FFF2-40B4-BE49-F238E27FC236}">
                <a16:creationId xmlns:a16="http://schemas.microsoft.com/office/drawing/2014/main" id="{E50E9452-7CEC-4E78-A1D6-8B705037B8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7888" y="5614416"/>
            <a:ext cx="728473" cy="731521"/>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C9D659-CB9A-4982-B7F9-050E074D0DDD}"/>
              </a:ext>
            </a:extLst>
          </p:cNvPr>
          <p:cNvSpPr>
            <a:spLocks noGrp="1"/>
          </p:cNvSpPr>
          <p:nvPr>
            <p:ph type="title"/>
          </p:nvPr>
        </p:nvSpPr>
        <p:spPr/>
        <p:txBody>
          <a:bodyPr/>
          <a:lstStyle/>
          <a:p>
            <a:r>
              <a:rPr lang="en-US" dirty="0"/>
              <a:t>Four Main Sources of Efficacy</a:t>
            </a:r>
          </a:p>
        </p:txBody>
      </p:sp>
      <p:grpSp>
        <p:nvGrpSpPr>
          <p:cNvPr id="52" name="Group 51" descr="4 dividers, 1. Mastery Experience, experience success firsthand 2. Vicarious experience, Success is modeled, 3. Social persuasion, trusted source gives feedback and encouragement 4. Affective State, physiological effect">
            <a:extLst>
              <a:ext uri="{FF2B5EF4-FFF2-40B4-BE49-F238E27FC236}">
                <a16:creationId xmlns:a16="http://schemas.microsoft.com/office/drawing/2014/main" id="{B35A912C-FA63-44C7-AF41-CDE24837E277}"/>
              </a:ext>
              <a:ext uri="{C183D7F6-B498-43B3-948B-1728B52AA6E4}">
                <adec:decorative xmlns:adec="http://schemas.microsoft.com/office/drawing/2017/decorative" val="0"/>
              </a:ext>
            </a:extLst>
          </p:cNvPr>
          <p:cNvGrpSpPr/>
          <p:nvPr/>
        </p:nvGrpSpPr>
        <p:grpSpPr>
          <a:xfrm>
            <a:off x="1111778" y="1906595"/>
            <a:ext cx="7116161" cy="3950653"/>
            <a:chOff x="1111778" y="1906595"/>
            <a:chExt cx="7116161" cy="3950653"/>
          </a:xfrm>
        </p:grpSpPr>
        <p:sp>
          <p:nvSpPr>
            <p:cNvPr id="53" name="Freeform: Shape 52">
              <a:extLst>
                <a:ext uri="{FF2B5EF4-FFF2-40B4-BE49-F238E27FC236}">
                  <a16:creationId xmlns:a16="http://schemas.microsoft.com/office/drawing/2014/main" id="{29A114BD-E5B9-4306-ADC7-CECA228F5642}"/>
                </a:ext>
                <a:ext uri="{C183D7F6-B498-43B3-948B-1728B52AA6E4}">
                  <adec:decorative xmlns:adec="http://schemas.microsoft.com/office/drawing/2017/decorative" val="1"/>
                </a:ext>
              </a:extLst>
            </p:cNvPr>
            <p:cNvSpPr/>
            <p:nvPr/>
          </p:nvSpPr>
          <p:spPr>
            <a:xfrm>
              <a:off x="1111778" y="1906595"/>
              <a:ext cx="1739892" cy="3950653"/>
            </a:xfrm>
            <a:custGeom>
              <a:avLst/>
              <a:gdLst>
                <a:gd name="connsiteX0" fmla="*/ 0 w 1739892"/>
                <a:gd name="connsiteY0" fmla="*/ 173989 h 3950653"/>
                <a:gd name="connsiteX1" fmla="*/ 173989 w 1739892"/>
                <a:gd name="connsiteY1" fmla="*/ 0 h 3950653"/>
                <a:gd name="connsiteX2" fmla="*/ 1565903 w 1739892"/>
                <a:gd name="connsiteY2" fmla="*/ 0 h 3950653"/>
                <a:gd name="connsiteX3" fmla="*/ 1739892 w 1739892"/>
                <a:gd name="connsiteY3" fmla="*/ 173989 h 3950653"/>
                <a:gd name="connsiteX4" fmla="*/ 1739892 w 1739892"/>
                <a:gd name="connsiteY4" fmla="*/ 3776664 h 3950653"/>
                <a:gd name="connsiteX5" fmla="*/ 1565903 w 1739892"/>
                <a:gd name="connsiteY5" fmla="*/ 3950653 h 3950653"/>
                <a:gd name="connsiteX6" fmla="*/ 173989 w 1739892"/>
                <a:gd name="connsiteY6" fmla="*/ 3950653 h 3950653"/>
                <a:gd name="connsiteX7" fmla="*/ 0 w 1739892"/>
                <a:gd name="connsiteY7" fmla="*/ 3776664 h 3950653"/>
                <a:gd name="connsiteX8" fmla="*/ 0 w 1739892"/>
                <a:gd name="connsiteY8" fmla="*/ 173989 h 3950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9892" h="3950653">
                  <a:moveTo>
                    <a:pt x="0" y="173989"/>
                  </a:moveTo>
                  <a:cubicBezTo>
                    <a:pt x="0" y="77898"/>
                    <a:pt x="77898" y="0"/>
                    <a:pt x="173989" y="0"/>
                  </a:cubicBezTo>
                  <a:lnTo>
                    <a:pt x="1565903" y="0"/>
                  </a:lnTo>
                  <a:cubicBezTo>
                    <a:pt x="1661994" y="0"/>
                    <a:pt x="1739892" y="77898"/>
                    <a:pt x="1739892" y="173989"/>
                  </a:cubicBezTo>
                  <a:lnTo>
                    <a:pt x="1739892" y="3776664"/>
                  </a:lnTo>
                  <a:cubicBezTo>
                    <a:pt x="1739892" y="3872755"/>
                    <a:pt x="1661994" y="3950653"/>
                    <a:pt x="1565903" y="3950653"/>
                  </a:cubicBezTo>
                  <a:lnTo>
                    <a:pt x="173989" y="3950653"/>
                  </a:lnTo>
                  <a:cubicBezTo>
                    <a:pt x="77898" y="3950653"/>
                    <a:pt x="0" y="3872755"/>
                    <a:pt x="0" y="3776664"/>
                  </a:cubicBezTo>
                  <a:lnTo>
                    <a:pt x="0" y="173989"/>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13792" tIns="1694053" rIns="113792" bIns="903923" numCol="1" spcCol="1270" anchor="ctr" anchorCtr="0">
              <a:noAutofit/>
            </a:bodyPr>
            <a:lstStyle/>
            <a:p>
              <a:pPr marL="0" lvl="0" indent="0" algn="ctr" defTabSz="711200">
                <a:lnSpc>
                  <a:spcPct val="90000"/>
                </a:lnSpc>
                <a:spcBef>
                  <a:spcPct val="0"/>
                </a:spcBef>
                <a:spcAft>
                  <a:spcPct val="35000"/>
                </a:spcAft>
                <a:buNone/>
              </a:pPr>
              <a:r>
                <a:rPr lang="en-US" sz="1600" b="1" u="none" strike="noStrike" kern="1200" cap="none" dirty="0">
                  <a:latin typeface="Tw Cen MT" panose="020B0602020104020603" pitchFamily="34" charset="0"/>
                </a:rPr>
                <a:t>Mastery Experience</a:t>
              </a:r>
            </a:p>
            <a:p>
              <a:pPr marL="0" lvl="0" indent="0" algn="ctr" defTabSz="711200">
                <a:lnSpc>
                  <a:spcPct val="90000"/>
                </a:lnSpc>
                <a:spcBef>
                  <a:spcPct val="0"/>
                </a:spcBef>
                <a:spcAft>
                  <a:spcPct val="35000"/>
                </a:spcAft>
                <a:buNone/>
              </a:pPr>
              <a:r>
                <a:rPr lang="en-US" sz="1600" u="none" strike="noStrike" kern="1200" cap="none" dirty="0">
                  <a:latin typeface="Tw Cen MT" panose="020B0602020104020603" pitchFamily="34" charset="0"/>
                </a:rPr>
                <a:t>Experience success firsthand</a:t>
              </a:r>
              <a:endParaRPr lang="en-US" sz="1600" kern="1200" dirty="0">
                <a:latin typeface="Tw Cen MT" panose="020B0602020104020603" pitchFamily="34" charset="0"/>
              </a:endParaRPr>
            </a:p>
          </p:txBody>
        </p:sp>
        <p:sp>
          <p:nvSpPr>
            <p:cNvPr id="54" name="Oval 53">
              <a:extLst>
                <a:ext uri="{FF2B5EF4-FFF2-40B4-BE49-F238E27FC236}">
                  <a16:creationId xmlns:a16="http://schemas.microsoft.com/office/drawing/2014/main" id="{EFCBBF5E-B16D-49E1-82D2-212C54D7EB5C}"/>
                </a:ext>
                <a:ext uri="{C183D7F6-B498-43B3-948B-1728B52AA6E4}">
                  <adec:decorative xmlns:adec="http://schemas.microsoft.com/office/drawing/2017/decorative" val="1"/>
                </a:ext>
              </a:extLst>
            </p:cNvPr>
            <p:cNvSpPr/>
            <p:nvPr/>
          </p:nvSpPr>
          <p:spPr>
            <a:xfrm>
              <a:off x="1323941" y="2143634"/>
              <a:ext cx="1315567" cy="1315567"/>
            </a:xfrm>
            <a:prstGeom prst="ellipse">
              <a:avLst/>
            </a:prstGeom>
            <a:blipFill>
              <a:blip r:embed="rId3">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55" name="Freeform: Shape 54">
              <a:extLst>
                <a:ext uri="{FF2B5EF4-FFF2-40B4-BE49-F238E27FC236}">
                  <a16:creationId xmlns:a16="http://schemas.microsoft.com/office/drawing/2014/main" id="{96B7EB93-69F9-4E0D-92AA-CB6BB5B77005}"/>
                </a:ext>
                <a:ext uri="{C183D7F6-B498-43B3-948B-1728B52AA6E4}">
                  <adec:decorative xmlns:adec="http://schemas.microsoft.com/office/drawing/2017/decorative" val="1"/>
                </a:ext>
              </a:extLst>
            </p:cNvPr>
            <p:cNvSpPr/>
            <p:nvPr/>
          </p:nvSpPr>
          <p:spPr>
            <a:xfrm>
              <a:off x="2903868" y="1906595"/>
              <a:ext cx="1739892" cy="3950653"/>
            </a:xfrm>
            <a:custGeom>
              <a:avLst/>
              <a:gdLst>
                <a:gd name="connsiteX0" fmla="*/ 0 w 1739892"/>
                <a:gd name="connsiteY0" fmla="*/ 173989 h 3950653"/>
                <a:gd name="connsiteX1" fmla="*/ 173989 w 1739892"/>
                <a:gd name="connsiteY1" fmla="*/ 0 h 3950653"/>
                <a:gd name="connsiteX2" fmla="*/ 1565903 w 1739892"/>
                <a:gd name="connsiteY2" fmla="*/ 0 h 3950653"/>
                <a:gd name="connsiteX3" fmla="*/ 1739892 w 1739892"/>
                <a:gd name="connsiteY3" fmla="*/ 173989 h 3950653"/>
                <a:gd name="connsiteX4" fmla="*/ 1739892 w 1739892"/>
                <a:gd name="connsiteY4" fmla="*/ 3776664 h 3950653"/>
                <a:gd name="connsiteX5" fmla="*/ 1565903 w 1739892"/>
                <a:gd name="connsiteY5" fmla="*/ 3950653 h 3950653"/>
                <a:gd name="connsiteX6" fmla="*/ 173989 w 1739892"/>
                <a:gd name="connsiteY6" fmla="*/ 3950653 h 3950653"/>
                <a:gd name="connsiteX7" fmla="*/ 0 w 1739892"/>
                <a:gd name="connsiteY7" fmla="*/ 3776664 h 3950653"/>
                <a:gd name="connsiteX8" fmla="*/ 0 w 1739892"/>
                <a:gd name="connsiteY8" fmla="*/ 173989 h 3950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9892" h="3950653">
                  <a:moveTo>
                    <a:pt x="0" y="173989"/>
                  </a:moveTo>
                  <a:cubicBezTo>
                    <a:pt x="0" y="77898"/>
                    <a:pt x="77898" y="0"/>
                    <a:pt x="173989" y="0"/>
                  </a:cubicBezTo>
                  <a:lnTo>
                    <a:pt x="1565903" y="0"/>
                  </a:lnTo>
                  <a:cubicBezTo>
                    <a:pt x="1661994" y="0"/>
                    <a:pt x="1739892" y="77898"/>
                    <a:pt x="1739892" y="173989"/>
                  </a:cubicBezTo>
                  <a:lnTo>
                    <a:pt x="1739892" y="3776664"/>
                  </a:lnTo>
                  <a:cubicBezTo>
                    <a:pt x="1739892" y="3872755"/>
                    <a:pt x="1661994" y="3950653"/>
                    <a:pt x="1565903" y="3950653"/>
                  </a:cubicBezTo>
                  <a:lnTo>
                    <a:pt x="173989" y="3950653"/>
                  </a:lnTo>
                  <a:cubicBezTo>
                    <a:pt x="77898" y="3950653"/>
                    <a:pt x="0" y="3872755"/>
                    <a:pt x="0" y="3776664"/>
                  </a:cubicBezTo>
                  <a:lnTo>
                    <a:pt x="0" y="173989"/>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13792" tIns="1694053" rIns="113792" bIns="903923" numCol="1" spcCol="1270" anchor="ctr" anchorCtr="0">
              <a:noAutofit/>
            </a:bodyPr>
            <a:lstStyle/>
            <a:p>
              <a:pPr marL="0" lvl="0" indent="0" algn="ctr" defTabSz="711200">
                <a:lnSpc>
                  <a:spcPct val="90000"/>
                </a:lnSpc>
                <a:spcBef>
                  <a:spcPct val="0"/>
                </a:spcBef>
                <a:spcAft>
                  <a:spcPct val="35000"/>
                </a:spcAft>
                <a:buNone/>
              </a:pPr>
              <a:r>
                <a:rPr lang="en-US" sz="1600" b="1" u="none" strike="noStrike" kern="1200" cap="none" dirty="0">
                  <a:latin typeface="Tw Cen MT" panose="020B0602020104020603" pitchFamily="34" charset="0"/>
                </a:rPr>
                <a:t>Vicarious Experience</a:t>
              </a:r>
            </a:p>
            <a:p>
              <a:pPr marL="0" lvl="0" indent="0" algn="ctr" defTabSz="711200">
                <a:lnSpc>
                  <a:spcPct val="90000"/>
                </a:lnSpc>
                <a:spcBef>
                  <a:spcPct val="0"/>
                </a:spcBef>
                <a:spcAft>
                  <a:spcPct val="35000"/>
                </a:spcAft>
                <a:buNone/>
              </a:pPr>
              <a:r>
                <a:rPr lang="en-US" sz="1600" u="none" strike="noStrike" kern="1200" cap="none" dirty="0">
                  <a:latin typeface="Tw Cen MT" panose="020B0602020104020603" pitchFamily="34" charset="0"/>
                </a:rPr>
                <a:t>Success is modeled</a:t>
              </a:r>
              <a:endParaRPr lang="en-US" sz="1600" kern="1200" dirty="0">
                <a:latin typeface="Tw Cen MT" panose="020B0602020104020603" pitchFamily="34" charset="0"/>
              </a:endParaRPr>
            </a:p>
          </p:txBody>
        </p:sp>
        <p:sp>
          <p:nvSpPr>
            <p:cNvPr id="56" name="Oval 55">
              <a:extLst>
                <a:ext uri="{FF2B5EF4-FFF2-40B4-BE49-F238E27FC236}">
                  <a16:creationId xmlns:a16="http://schemas.microsoft.com/office/drawing/2014/main" id="{D3021515-2467-4C16-B08F-F2FA097EE326}"/>
                </a:ext>
                <a:ext uri="{C183D7F6-B498-43B3-948B-1728B52AA6E4}">
                  <adec:decorative xmlns:adec="http://schemas.microsoft.com/office/drawing/2017/decorative" val="1"/>
                </a:ext>
              </a:extLst>
            </p:cNvPr>
            <p:cNvSpPr/>
            <p:nvPr/>
          </p:nvSpPr>
          <p:spPr>
            <a:xfrm>
              <a:off x="3116031" y="2143634"/>
              <a:ext cx="1315567" cy="1315567"/>
            </a:xfrm>
            <a:prstGeom prst="ellipse">
              <a:avLst/>
            </a:prstGeom>
            <a:blipFill>
              <a:blip r:embed="rId4"/>
              <a:srcRect/>
              <a:stretch>
                <a:fillRect/>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sp>
        <p:sp>
          <p:nvSpPr>
            <p:cNvPr id="57" name="Freeform: Shape 56">
              <a:extLst>
                <a:ext uri="{FF2B5EF4-FFF2-40B4-BE49-F238E27FC236}">
                  <a16:creationId xmlns:a16="http://schemas.microsoft.com/office/drawing/2014/main" id="{E6B7C390-315E-4083-978F-A6A030AFB040}"/>
                </a:ext>
                <a:ext uri="{C183D7F6-B498-43B3-948B-1728B52AA6E4}">
                  <adec:decorative xmlns:adec="http://schemas.microsoft.com/office/drawing/2017/decorative" val="1"/>
                </a:ext>
              </a:extLst>
            </p:cNvPr>
            <p:cNvSpPr/>
            <p:nvPr/>
          </p:nvSpPr>
          <p:spPr>
            <a:xfrm>
              <a:off x="4695957" y="1906595"/>
              <a:ext cx="1739892" cy="3950653"/>
            </a:xfrm>
            <a:custGeom>
              <a:avLst/>
              <a:gdLst>
                <a:gd name="connsiteX0" fmla="*/ 0 w 1739892"/>
                <a:gd name="connsiteY0" fmla="*/ 173989 h 3950653"/>
                <a:gd name="connsiteX1" fmla="*/ 173989 w 1739892"/>
                <a:gd name="connsiteY1" fmla="*/ 0 h 3950653"/>
                <a:gd name="connsiteX2" fmla="*/ 1565903 w 1739892"/>
                <a:gd name="connsiteY2" fmla="*/ 0 h 3950653"/>
                <a:gd name="connsiteX3" fmla="*/ 1739892 w 1739892"/>
                <a:gd name="connsiteY3" fmla="*/ 173989 h 3950653"/>
                <a:gd name="connsiteX4" fmla="*/ 1739892 w 1739892"/>
                <a:gd name="connsiteY4" fmla="*/ 3776664 h 3950653"/>
                <a:gd name="connsiteX5" fmla="*/ 1565903 w 1739892"/>
                <a:gd name="connsiteY5" fmla="*/ 3950653 h 3950653"/>
                <a:gd name="connsiteX6" fmla="*/ 173989 w 1739892"/>
                <a:gd name="connsiteY6" fmla="*/ 3950653 h 3950653"/>
                <a:gd name="connsiteX7" fmla="*/ 0 w 1739892"/>
                <a:gd name="connsiteY7" fmla="*/ 3776664 h 3950653"/>
                <a:gd name="connsiteX8" fmla="*/ 0 w 1739892"/>
                <a:gd name="connsiteY8" fmla="*/ 173989 h 3950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9892" h="3950653">
                  <a:moveTo>
                    <a:pt x="0" y="173989"/>
                  </a:moveTo>
                  <a:cubicBezTo>
                    <a:pt x="0" y="77898"/>
                    <a:pt x="77898" y="0"/>
                    <a:pt x="173989" y="0"/>
                  </a:cubicBezTo>
                  <a:lnTo>
                    <a:pt x="1565903" y="0"/>
                  </a:lnTo>
                  <a:cubicBezTo>
                    <a:pt x="1661994" y="0"/>
                    <a:pt x="1739892" y="77898"/>
                    <a:pt x="1739892" y="173989"/>
                  </a:cubicBezTo>
                  <a:lnTo>
                    <a:pt x="1739892" y="3776664"/>
                  </a:lnTo>
                  <a:cubicBezTo>
                    <a:pt x="1739892" y="3872755"/>
                    <a:pt x="1661994" y="3950653"/>
                    <a:pt x="1565903" y="3950653"/>
                  </a:cubicBezTo>
                  <a:lnTo>
                    <a:pt x="173989" y="3950653"/>
                  </a:lnTo>
                  <a:cubicBezTo>
                    <a:pt x="77898" y="3950653"/>
                    <a:pt x="0" y="3872755"/>
                    <a:pt x="0" y="3776664"/>
                  </a:cubicBezTo>
                  <a:lnTo>
                    <a:pt x="0" y="173989"/>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13792" tIns="1694053" rIns="113792" bIns="903923" numCol="1" spcCol="1270" anchor="ctr" anchorCtr="0">
              <a:noAutofit/>
            </a:bodyPr>
            <a:lstStyle/>
            <a:p>
              <a:pPr marL="0" lvl="0" indent="0" algn="ctr" defTabSz="711200">
                <a:lnSpc>
                  <a:spcPct val="90000"/>
                </a:lnSpc>
                <a:spcBef>
                  <a:spcPct val="0"/>
                </a:spcBef>
                <a:spcAft>
                  <a:spcPct val="35000"/>
                </a:spcAft>
                <a:buNone/>
              </a:pPr>
              <a:r>
                <a:rPr lang="en-US" sz="1600" b="1" u="none" strike="noStrike" kern="1200" cap="none" dirty="0">
                  <a:latin typeface="Tw Cen MT" panose="020B0602020104020603" pitchFamily="34" charset="0"/>
                </a:rPr>
                <a:t>Social Persuasion</a:t>
              </a:r>
            </a:p>
            <a:p>
              <a:pPr marL="0" lvl="0" indent="0" algn="ctr" defTabSz="711200">
                <a:lnSpc>
                  <a:spcPct val="90000"/>
                </a:lnSpc>
                <a:spcBef>
                  <a:spcPct val="0"/>
                </a:spcBef>
                <a:spcAft>
                  <a:spcPct val="35000"/>
                </a:spcAft>
                <a:buNone/>
              </a:pPr>
              <a:r>
                <a:rPr lang="en-US" sz="1600" u="none" strike="noStrike" kern="1200" cap="none" dirty="0">
                  <a:latin typeface="Tw Cen MT" panose="020B0602020104020603" pitchFamily="34" charset="0"/>
                </a:rPr>
                <a:t>Trusted source gives feedback &amp; encouragement</a:t>
              </a:r>
              <a:endParaRPr lang="en-US" sz="1600" kern="1200" dirty="0">
                <a:latin typeface="Tw Cen MT" panose="020B0602020104020603" pitchFamily="34" charset="0"/>
              </a:endParaRPr>
            </a:p>
          </p:txBody>
        </p:sp>
        <p:sp>
          <p:nvSpPr>
            <p:cNvPr id="58" name="Oval 57">
              <a:extLst>
                <a:ext uri="{FF2B5EF4-FFF2-40B4-BE49-F238E27FC236}">
                  <a16:creationId xmlns:a16="http://schemas.microsoft.com/office/drawing/2014/main" id="{E7ADAC07-AEFC-4B90-BDDB-5D5EA248599C}"/>
                </a:ext>
                <a:ext uri="{C183D7F6-B498-43B3-948B-1728B52AA6E4}">
                  <adec:decorative xmlns:adec="http://schemas.microsoft.com/office/drawing/2017/decorative" val="1"/>
                </a:ext>
              </a:extLst>
            </p:cNvPr>
            <p:cNvSpPr/>
            <p:nvPr/>
          </p:nvSpPr>
          <p:spPr>
            <a:xfrm>
              <a:off x="4908120" y="2143634"/>
              <a:ext cx="1315567" cy="1315567"/>
            </a:xfrm>
            <a:prstGeom prst="ellipse">
              <a:avLst/>
            </a:prstGeom>
            <a:blipFill>
              <a:blip r:embed="rId5">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sp>
        <p:sp>
          <p:nvSpPr>
            <p:cNvPr id="59" name="Freeform: Shape 58">
              <a:extLst>
                <a:ext uri="{FF2B5EF4-FFF2-40B4-BE49-F238E27FC236}">
                  <a16:creationId xmlns:a16="http://schemas.microsoft.com/office/drawing/2014/main" id="{ED666BFB-E7D0-4937-A93F-16C1FD76D9BF}"/>
                </a:ext>
                <a:ext uri="{C183D7F6-B498-43B3-948B-1728B52AA6E4}">
                  <adec:decorative xmlns:adec="http://schemas.microsoft.com/office/drawing/2017/decorative" val="1"/>
                </a:ext>
              </a:extLst>
            </p:cNvPr>
            <p:cNvSpPr/>
            <p:nvPr/>
          </p:nvSpPr>
          <p:spPr>
            <a:xfrm>
              <a:off x="6488047" y="1906595"/>
              <a:ext cx="1739892" cy="3950653"/>
            </a:xfrm>
            <a:custGeom>
              <a:avLst/>
              <a:gdLst>
                <a:gd name="connsiteX0" fmla="*/ 0 w 1739892"/>
                <a:gd name="connsiteY0" fmla="*/ 173989 h 3950653"/>
                <a:gd name="connsiteX1" fmla="*/ 173989 w 1739892"/>
                <a:gd name="connsiteY1" fmla="*/ 0 h 3950653"/>
                <a:gd name="connsiteX2" fmla="*/ 1565903 w 1739892"/>
                <a:gd name="connsiteY2" fmla="*/ 0 h 3950653"/>
                <a:gd name="connsiteX3" fmla="*/ 1739892 w 1739892"/>
                <a:gd name="connsiteY3" fmla="*/ 173989 h 3950653"/>
                <a:gd name="connsiteX4" fmla="*/ 1739892 w 1739892"/>
                <a:gd name="connsiteY4" fmla="*/ 3776664 h 3950653"/>
                <a:gd name="connsiteX5" fmla="*/ 1565903 w 1739892"/>
                <a:gd name="connsiteY5" fmla="*/ 3950653 h 3950653"/>
                <a:gd name="connsiteX6" fmla="*/ 173989 w 1739892"/>
                <a:gd name="connsiteY6" fmla="*/ 3950653 h 3950653"/>
                <a:gd name="connsiteX7" fmla="*/ 0 w 1739892"/>
                <a:gd name="connsiteY7" fmla="*/ 3776664 h 3950653"/>
                <a:gd name="connsiteX8" fmla="*/ 0 w 1739892"/>
                <a:gd name="connsiteY8" fmla="*/ 173989 h 3950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9892" h="3950653">
                  <a:moveTo>
                    <a:pt x="0" y="173989"/>
                  </a:moveTo>
                  <a:cubicBezTo>
                    <a:pt x="0" y="77898"/>
                    <a:pt x="77898" y="0"/>
                    <a:pt x="173989" y="0"/>
                  </a:cubicBezTo>
                  <a:lnTo>
                    <a:pt x="1565903" y="0"/>
                  </a:lnTo>
                  <a:cubicBezTo>
                    <a:pt x="1661994" y="0"/>
                    <a:pt x="1739892" y="77898"/>
                    <a:pt x="1739892" y="173989"/>
                  </a:cubicBezTo>
                  <a:lnTo>
                    <a:pt x="1739892" y="3776664"/>
                  </a:lnTo>
                  <a:cubicBezTo>
                    <a:pt x="1739892" y="3872755"/>
                    <a:pt x="1661994" y="3950653"/>
                    <a:pt x="1565903" y="3950653"/>
                  </a:cubicBezTo>
                  <a:lnTo>
                    <a:pt x="173989" y="3950653"/>
                  </a:lnTo>
                  <a:cubicBezTo>
                    <a:pt x="77898" y="3950653"/>
                    <a:pt x="0" y="3872755"/>
                    <a:pt x="0" y="3776664"/>
                  </a:cubicBezTo>
                  <a:lnTo>
                    <a:pt x="0" y="173989"/>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13792" tIns="1694053" rIns="113792" bIns="903923" numCol="1" spcCol="1270" anchor="ctr" anchorCtr="0">
              <a:noAutofit/>
            </a:bodyPr>
            <a:lstStyle/>
            <a:p>
              <a:pPr marL="0" lvl="0" indent="0" algn="ctr" defTabSz="711200">
                <a:lnSpc>
                  <a:spcPct val="90000"/>
                </a:lnSpc>
                <a:spcBef>
                  <a:spcPct val="0"/>
                </a:spcBef>
                <a:spcAft>
                  <a:spcPct val="35000"/>
                </a:spcAft>
                <a:buNone/>
              </a:pPr>
              <a:r>
                <a:rPr lang="en-US" sz="1600" b="1" u="none" strike="noStrike" kern="1200" cap="none" dirty="0">
                  <a:latin typeface="Tw Cen MT" panose="020B0602020104020603" pitchFamily="34" charset="0"/>
                </a:rPr>
                <a:t>Affective State</a:t>
              </a:r>
            </a:p>
            <a:p>
              <a:pPr marL="0" lvl="0" indent="0" algn="ctr" defTabSz="711200">
                <a:lnSpc>
                  <a:spcPct val="90000"/>
                </a:lnSpc>
                <a:spcBef>
                  <a:spcPct val="0"/>
                </a:spcBef>
                <a:spcAft>
                  <a:spcPct val="35000"/>
                </a:spcAft>
                <a:buNone/>
              </a:pPr>
              <a:r>
                <a:rPr lang="en-US" sz="1600" u="none" strike="noStrike" kern="1200" cap="none" dirty="0">
                  <a:latin typeface="Tw Cen MT" panose="020B0602020104020603" pitchFamily="34" charset="0"/>
                </a:rPr>
                <a:t>Physiological effect</a:t>
              </a:r>
              <a:endParaRPr lang="en-US" sz="1600" kern="1200" dirty="0">
                <a:latin typeface="Tw Cen MT" panose="020B0602020104020603" pitchFamily="34" charset="0"/>
              </a:endParaRPr>
            </a:p>
          </p:txBody>
        </p:sp>
        <p:sp>
          <p:nvSpPr>
            <p:cNvPr id="60" name="Oval 59">
              <a:extLst>
                <a:ext uri="{FF2B5EF4-FFF2-40B4-BE49-F238E27FC236}">
                  <a16:creationId xmlns:a16="http://schemas.microsoft.com/office/drawing/2014/main" id="{08020A85-D4D2-43F9-ABD0-7FC5AB16936B}"/>
                </a:ext>
                <a:ext uri="{C183D7F6-B498-43B3-948B-1728B52AA6E4}">
                  <adec:decorative xmlns:adec="http://schemas.microsoft.com/office/drawing/2017/decorative" val="1"/>
                </a:ext>
              </a:extLst>
            </p:cNvPr>
            <p:cNvSpPr/>
            <p:nvPr/>
          </p:nvSpPr>
          <p:spPr>
            <a:xfrm>
              <a:off x="6700209" y="2143634"/>
              <a:ext cx="1315567" cy="1315567"/>
            </a:xfrm>
            <a:prstGeom prst="ellipse">
              <a:avLst/>
            </a:prstGeom>
            <a:blipFill>
              <a:blip r:embed="rId6"/>
              <a:srcRect/>
              <a:stretch>
                <a:fillRect/>
              </a:stretch>
            </a:blipFill>
          </p:spPr>
          <p:style>
            <a:lnRef idx="2">
              <a:schemeClr val="lt1">
                <a:hueOff val="0"/>
                <a:satOff val="0"/>
                <a:lumOff val="0"/>
                <a:alphaOff val="0"/>
              </a:schemeClr>
            </a:lnRef>
            <a:fillRef idx="1">
              <a:scrgbClr r="0" g="0" b="0"/>
            </a:fillRef>
            <a:effectRef idx="0">
              <a:schemeClr val="accent5">
                <a:tint val="50000"/>
                <a:hueOff val="0"/>
                <a:satOff val="0"/>
                <a:lumOff val="0"/>
                <a:alphaOff val="0"/>
              </a:schemeClr>
            </a:effectRef>
            <a:fontRef idx="minor">
              <a:schemeClr val="lt1">
                <a:hueOff val="0"/>
                <a:satOff val="0"/>
                <a:lumOff val="0"/>
                <a:alphaOff val="0"/>
              </a:schemeClr>
            </a:fontRef>
          </p:style>
        </p:sp>
      </p:grpSp>
      <p:sp>
        <p:nvSpPr>
          <p:cNvPr id="5" name="TextBox 4">
            <a:extLst>
              <a:ext uri="{FF2B5EF4-FFF2-40B4-BE49-F238E27FC236}">
                <a16:creationId xmlns:a16="http://schemas.microsoft.com/office/drawing/2014/main" id="{110D3912-805C-4EE3-93D6-03A72C4A55FC}"/>
              </a:ext>
            </a:extLst>
          </p:cNvPr>
          <p:cNvSpPr txBox="1"/>
          <p:nvPr/>
        </p:nvSpPr>
        <p:spPr>
          <a:xfrm>
            <a:off x="7485830" y="6503246"/>
            <a:ext cx="1200970" cy="276999"/>
          </a:xfrm>
          <a:prstGeom prst="rect">
            <a:avLst/>
          </a:prstGeom>
          <a:noFill/>
        </p:spPr>
        <p:txBody>
          <a:bodyPr wrap="none" rtlCol="0">
            <a:spAutoFit/>
          </a:bodyPr>
          <a:lstStyle/>
          <a:p>
            <a:pPr algn="r"/>
            <a:r>
              <a:rPr lang="en-US" sz="1200" dirty="0">
                <a:latin typeface="Tw Cen MT" panose="020B0602020104020603" pitchFamily="34" charset="0"/>
              </a:rPr>
              <a:t>(Bandura, 1994)</a:t>
            </a:r>
            <a:endParaRPr lang="en-US" sz="1051" dirty="0"/>
          </a:p>
        </p:txBody>
      </p:sp>
    </p:spTree>
    <p:extLst>
      <p:ext uri="{BB962C8B-B14F-4D97-AF65-F5344CB8AC3E}">
        <p14:creationId xmlns:p14="http://schemas.microsoft.com/office/powerpoint/2010/main" val="22368966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4DCB81-17CA-42EF-8964-FE30BD1A2210}"/>
              </a:ext>
            </a:extLst>
          </p:cNvPr>
          <p:cNvSpPr>
            <a:spLocks noGrp="1"/>
          </p:cNvSpPr>
          <p:nvPr>
            <p:ph type="title"/>
          </p:nvPr>
        </p:nvSpPr>
        <p:spPr/>
        <p:txBody>
          <a:bodyPr/>
          <a:lstStyle/>
          <a:p>
            <a:r>
              <a:rPr lang="en-US" dirty="0"/>
              <a:t>Mastery Experience</a:t>
            </a:r>
          </a:p>
        </p:txBody>
      </p:sp>
      <p:sp>
        <p:nvSpPr>
          <p:cNvPr id="2" name="Text Placeholder 1">
            <a:extLst>
              <a:ext uri="{FF2B5EF4-FFF2-40B4-BE49-F238E27FC236}">
                <a16:creationId xmlns:a16="http://schemas.microsoft.com/office/drawing/2014/main" id="{F114E614-7310-4107-A388-9D6BD7311DD1}"/>
              </a:ext>
            </a:extLst>
          </p:cNvPr>
          <p:cNvSpPr>
            <a:spLocks noGrp="1"/>
          </p:cNvSpPr>
          <p:nvPr>
            <p:ph type="body" idx="1"/>
          </p:nvPr>
        </p:nvSpPr>
        <p:spPr/>
        <p:txBody>
          <a:bodyPr>
            <a:noAutofit/>
          </a:bodyPr>
          <a:lstStyle/>
          <a:p>
            <a:pPr marL="91440" indent="0" algn="ctr">
              <a:buNone/>
            </a:pPr>
            <a:r>
              <a:rPr lang="en-US" dirty="0"/>
              <a:t>Directly experiencing success is the strongest of the sources and these experiences build self-efficacy.</a:t>
            </a:r>
          </a:p>
          <a:p>
            <a:pPr marL="91440" indent="0">
              <a:buNone/>
            </a:pPr>
            <a:endParaRPr lang="en-US" dirty="0"/>
          </a:p>
          <a:p>
            <a:pPr marL="91440" indent="0">
              <a:buNone/>
            </a:pPr>
            <a:endParaRPr lang="en-US" dirty="0"/>
          </a:p>
          <a:p>
            <a:pPr marL="91440" indent="0">
              <a:buNone/>
            </a:pPr>
            <a:endParaRPr lang="en-US" dirty="0"/>
          </a:p>
          <a:p>
            <a:pPr marL="91440" indent="0">
              <a:buNone/>
            </a:pPr>
            <a:r>
              <a:rPr lang="en-US" dirty="0"/>
              <a:t>          </a:t>
            </a:r>
          </a:p>
          <a:p>
            <a:pPr marL="91440" indent="0">
              <a:buNone/>
            </a:pPr>
            <a:endParaRPr lang="en-US" dirty="0"/>
          </a:p>
          <a:p>
            <a:pPr marL="91440" indent="0">
              <a:buNone/>
            </a:pPr>
            <a:endParaRPr lang="en-US" dirty="0"/>
          </a:p>
          <a:p>
            <a:pPr marL="91440" indent="0" algn="ctr">
              <a:buNone/>
            </a:pPr>
            <a:r>
              <a:rPr lang="en-US" sz="2000" dirty="0"/>
              <a:t>(When a teacher experiences failure it undermines efficacy.)</a:t>
            </a:r>
          </a:p>
        </p:txBody>
      </p:sp>
      <p:pic>
        <p:nvPicPr>
          <p:cNvPr id="4" name="Picture 3" descr="Image shows character lifting barbell overhead.">
            <a:extLst>
              <a:ext uri="{FF2B5EF4-FFF2-40B4-BE49-F238E27FC236}">
                <a16:creationId xmlns:a16="http://schemas.microsoft.com/office/drawing/2014/main" id="{CD4E29EA-21B2-4838-A5D0-9AAA56B8103D}"/>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3423003" y="2811848"/>
            <a:ext cx="2297993" cy="2391539"/>
          </a:xfrm>
          <a:prstGeom prst="rect">
            <a:avLst/>
          </a:prstGeom>
        </p:spPr>
      </p:pic>
    </p:spTree>
    <p:extLst>
      <p:ext uri="{BB962C8B-B14F-4D97-AF65-F5344CB8AC3E}">
        <p14:creationId xmlns:p14="http://schemas.microsoft.com/office/powerpoint/2010/main" val="2004874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42AE6E-AF35-4956-9765-E1F6546BD965}"/>
              </a:ext>
            </a:extLst>
          </p:cNvPr>
          <p:cNvSpPr>
            <a:spLocks noGrp="1"/>
          </p:cNvSpPr>
          <p:nvPr>
            <p:ph type="title"/>
          </p:nvPr>
        </p:nvSpPr>
        <p:spPr/>
        <p:txBody>
          <a:bodyPr/>
          <a:lstStyle/>
          <a:p>
            <a:r>
              <a:rPr lang="en-US" sz="4000" dirty="0"/>
              <a:t>Hidden Slide # 5</a:t>
            </a:r>
            <a:br>
              <a:rPr lang="en-US" sz="4000" dirty="0"/>
            </a:br>
            <a:r>
              <a:rPr lang="en-US" sz="4000" dirty="0"/>
              <a:t>CTE Key Terms</a:t>
            </a:r>
          </a:p>
        </p:txBody>
      </p:sp>
      <p:sp>
        <p:nvSpPr>
          <p:cNvPr id="2" name="Text Placeholder 1">
            <a:extLst>
              <a:ext uri="{FF2B5EF4-FFF2-40B4-BE49-F238E27FC236}">
                <a16:creationId xmlns:a16="http://schemas.microsoft.com/office/drawing/2014/main" id="{26DE4617-87DD-47C8-BB4D-4A8C02E6FACD}"/>
              </a:ext>
            </a:extLst>
          </p:cNvPr>
          <p:cNvSpPr>
            <a:spLocks noGrp="1"/>
          </p:cNvSpPr>
          <p:nvPr>
            <p:ph type="body" idx="1"/>
          </p:nvPr>
        </p:nvSpPr>
        <p:spPr/>
        <p:txBody>
          <a:bodyPr>
            <a:noAutofit/>
          </a:bodyPr>
          <a:lstStyle/>
          <a:p>
            <a:pPr marL="457200" indent="-365760">
              <a:spcBef>
                <a:spcPts val="600"/>
              </a:spcBef>
            </a:pPr>
            <a:r>
              <a:rPr lang="en-US" sz="1800" b="1" dirty="0"/>
              <a:t>Collective Teacher Efficacy (CTE) </a:t>
            </a:r>
            <a:r>
              <a:rPr lang="en-US" sz="1800" dirty="0"/>
              <a:t>is a perception of teachers in a school that the efforts of the faculty as a whole will have a positive effect on students.</a:t>
            </a:r>
          </a:p>
          <a:p>
            <a:pPr marL="457200" indent="-365760">
              <a:spcBef>
                <a:spcPts val="600"/>
              </a:spcBef>
            </a:pPr>
            <a:r>
              <a:rPr lang="en-US" sz="1800" b="1" dirty="0"/>
              <a:t>Efficacy</a:t>
            </a:r>
            <a:r>
              <a:rPr lang="en-US" sz="1800" dirty="0"/>
              <a:t> is a capacity for producing a desired result or effect.</a:t>
            </a:r>
          </a:p>
          <a:p>
            <a:pPr marL="457200" indent="-365760">
              <a:spcBef>
                <a:spcPts val="600"/>
              </a:spcBef>
            </a:pPr>
            <a:r>
              <a:rPr lang="en-US" sz="1800" b="1" dirty="0"/>
              <a:t>Self-Efficacy</a:t>
            </a:r>
            <a:r>
              <a:rPr lang="en-US" sz="1800" dirty="0"/>
              <a:t> is an individual's belief in his or her capacity to execute behaviors necessary to produce specific performance and goal attainment.</a:t>
            </a:r>
          </a:p>
          <a:p>
            <a:pPr marL="457200" indent="-365760">
              <a:spcBef>
                <a:spcPts val="600"/>
              </a:spcBef>
            </a:pPr>
            <a:r>
              <a:rPr lang="en-US" sz="1800" b="1" dirty="0"/>
              <a:t>Teacher Efficacy </a:t>
            </a:r>
            <a:r>
              <a:rPr lang="en-US" sz="1800" dirty="0"/>
              <a:t>is one’s confidence in his/her ability to promote students’ learning. </a:t>
            </a:r>
          </a:p>
          <a:p>
            <a:pPr marL="457200" indent="-365760">
              <a:spcBef>
                <a:spcPts val="600"/>
              </a:spcBef>
            </a:pPr>
            <a:r>
              <a:rPr lang="en-US" sz="1800" b="1" dirty="0"/>
              <a:t>Collective Efficacy </a:t>
            </a:r>
            <a:r>
              <a:rPr lang="en-US" sz="1800" dirty="0"/>
              <a:t>is a group’s shared belief in its combined capabilities to attain their goals and accomplish desired tasks.</a:t>
            </a:r>
          </a:p>
          <a:p>
            <a:pPr marL="457200" indent="-365760">
              <a:spcBef>
                <a:spcPts val="600"/>
              </a:spcBef>
            </a:pPr>
            <a:r>
              <a:rPr lang="en-US" sz="1800" b="1" dirty="0"/>
              <a:t>Mastery Experience </a:t>
            </a:r>
            <a:r>
              <a:rPr lang="en-US" sz="1800" dirty="0"/>
              <a:t>is when you experience success firsthand. It requires experience in overcoming obstacles through perseverant effort. </a:t>
            </a:r>
          </a:p>
          <a:p>
            <a:pPr marL="457200" indent="-365760">
              <a:spcBef>
                <a:spcPts val="600"/>
              </a:spcBef>
            </a:pPr>
            <a:r>
              <a:rPr lang="en-US" sz="1800" b="1" dirty="0"/>
              <a:t>Vicarious Experience </a:t>
            </a:r>
            <a:r>
              <a:rPr lang="en-US" sz="1800" dirty="0"/>
              <a:t>is seeing people similar to oneself succeed.</a:t>
            </a:r>
          </a:p>
          <a:p>
            <a:endParaRPr lang="en-US" dirty="0"/>
          </a:p>
        </p:txBody>
      </p:sp>
    </p:spTree>
    <p:extLst>
      <p:ext uri="{BB962C8B-B14F-4D97-AF65-F5344CB8AC3E}">
        <p14:creationId xmlns:p14="http://schemas.microsoft.com/office/powerpoint/2010/main" val="11720974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DE7F0E-6644-4485-9E68-4A6604F1142C}"/>
              </a:ext>
            </a:extLst>
          </p:cNvPr>
          <p:cNvSpPr>
            <a:spLocks noGrp="1"/>
          </p:cNvSpPr>
          <p:nvPr>
            <p:ph type="title"/>
          </p:nvPr>
        </p:nvSpPr>
        <p:spPr/>
        <p:txBody>
          <a:bodyPr/>
          <a:lstStyle/>
          <a:p>
            <a:r>
              <a:rPr lang="en-US" dirty="0"/>
              <a:t>From StoryCorps® on NPR</a:t>
            </a:r>
          </a:p>
        </p:txBody>
      </p:sp>
      <p:grpSp>
        <p:nvGrpSpPr>
          <p:cNvPr id="12" name="Group 11" descr="Image of the men from the audio story.">
            <a:extLst>
              <a:ext uri="{FF2B5EF4-FFF2-40B4-BE49-F238E27FC236}">
                <a16:creationId xmlns:a16="http://schemas.microsoft.com/office/drawing/2014/main" id="{CAFB3ACC-6D36-44F3-A549-21DB008FF8D9}"/>
              </a:ext>
            </a:extLst>
          </p:cNvPr>
          <p:cNvGrpSpPr/>
          <p:nvPr/>
        </p:nvGrpSpPr>
        <p:grpSpPr>
          <a:xfrm>
            <a:off x="771813" y="1971131"/>
            <a:ext cx="7600375" cy="3408726"/>
            <a:chOff x="771813" y="1971131"/>
            <a:chExt cx="7600375" cy="3408726"/>
          </a:xfrm>
        </p:grpSpPr>
        <p:pic>
          <p:nvPicPr>
            <p:cNvPr id="6" name="Photo">
              <a:extLst>
                <a:ext uri="{FF2B5EF4-FFF2-40B4-BE49-F238E27FC236}">
                  <a16:creationId xmlns:a16="http://schemas.microsoft.com/office/drawing/2014/main" id="{BAF396F3-12AB-41DF-ACEA-A4C8149FAE34}"/>
                </a:ext>
              </a:extLst>
            </p:cNvPr>
            <p:cNvPicPr preferRelativeResize="0"/>
            <p:nvPr/>
          </p:nvPicPr>
          <p:blipFill rotWithShape="1">
            <a:blip r:embed="rId5">
              <a:alphaModFix/>
            </a:blip>
            <a:srcRect/>
            <a:stretch/>
          </p:blipFill>
          <p:spPr>
            <a:xfrm>
              <a:off x="771813" y="1971131"/>
              <a:ext cx="7600375" cy="3408726"/>
            </a:xfrm>
            <a:prstGeom prst="rect">
              <a:avLst/>
            </a:prstGeom>
            <a:noFill/>
            <a:ln>
              <a:noFill/>
            </a:ln>
          </p:spPr>
        </p:pic>
        <p:pic>
          <p:nvPicPr>
            <p:cNvPr id="11" name="Wed AM slide 111storycorps" descr="Audio sound icon">
              <a:hlinkClick r:id="" action="ppaction://media"/>
              <a:extLst>
                <a:ext uri="{FF2B5EF4-FFF2-40B4-BE49-F238E27FC236}">
                  <a16:creationId xmlns:a16="http://schemas.microsoft.com/office/drawing/2014/main" id="{53D8F164-4453-4AA3-B263-6DEA1D220DA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3820" y="4675906"/>
              <a:ext cx="487363" cy="487363"/>
            </a:xfrm>
            <a:prstGeom prst="rect">
              <a:avLst/>
            </a:prstGeom>
          </p:spPr>
        </p:pic>
      </p:grpSp>
      <p:sp>
        <p:nvSpPr>
          <p:cNvPr id="8" name="Text">
            <a:extLst>
              <a:ext uri="{FF2B5EF4-FFF2-40B4-BE49-F238E27FC236}">
                <a16:creationId xmlns:a16="http://schemas.microsoft.com/office/drawing/2014/main" id="{8ADE4078-BFDD-4CAD-ABA8-05AA6C655A45}"/>
              </a:ext>
            </a:extLst>
          </p:cNvPr>
          <p:cNvSpPr txBox="1"/>
          <p:nvPr/>
        </p:nvSpPr>
        <p:spPr>
          <a:xfrm>
            <a:off x="5185065" y="6507740"/>
            <a:ext cx="3751118" cy="392415"/>
          </a:xfrm>
          <a:prstGeom prst="rect">
            <a:avLst/>
          </a:prstGeom>
          <a:noFill/>
          <a:ln>
            <a:noFill/>
          </a:ln>
        </p:spPr>
        <p:txBody>
          <a:bodyPr spcFirstLastPara="1" wrap="square" lIns="68569" tIns="34275" rIns="68569" bIns="34275" anchor="t" anchorCtr="0">
            <a:noAutofit/>
          </a:bodyPr>
          <a:lstStyle/>
          <a:p>
            <a:r>
              <a:rPr lang="en-US" sz="1200" u="sng" dirty="0">
                <a:solidFill>
                  <a:schemeClr val="hlink"/>
                </a:solidFill>
                <a:latin typeface="Tw Cen MT" panose="020B0602020104020603" pitchFamily="34" charset="0"/>
                <a:hlinkClick r:id="rId7"/>
              </a:rPr>
              <a:t>https://storycorps.org/listen/al-siedlecki-and-lee-buono/</a:t>
            </a:r>
            <a:endParaRPr sz="1200" dirty="0">
              <a:latin typeface="Tw Cen MT" panose="020B0602020104020603" pitchFamily="34" charset="0"/>
            </a:endParaRPr>
          </a:p>
          <a:p>
            <a:endParaRPr sz="1200" dirty="0">
              <a:latin typeface="Tw Cen MT" panose="020B0602020104020603" pitchFamily="34" charset="0"/>
            </a:endParaRPr>
          </a:p>
        </p:txBody>
      </p:sp>
    </p:spTree>
    <p:extLst>
      <p:ext uri="{BB962C8B-B14F-4D97-AF65-F5344CB8AC3E}">
        <p14:creationId xmlns:p14="http://schemas.microsoft.com/office/powerpoint/2010/main" val="625950875"/>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1"/>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34" name="Title 1">
            <a:extLst>
              <a:ext uri="{FF2B5EF4-FFF2-40B4-BE49-F238E27FC236}">
                <a16:creationId xmlns:a16="http://schemas.microsoft.com/office/drawing/2014/main" id="{81D5435B-8AB5-4079-A24B-853F51BCDEB3}"/>
              </a:ext>
            </a:extLst>
          </p:cNvPr>
          <p:cNvSpPr txBox="1">
            <a:spLocks/>
          </p:cNvSpPr>
          <p:nvPr/>
        </p:nvSpPr>
        <p:spPr>
          <a:xfrm>
            <a:off x="457200" y="601664"/>
            <a:ext cx="8229600" cy="1096961"/>
          </a:xfrm>
          <a:prstGeom prst="rect">
            <a:avLst/>
          </a:prstGeom>
        </p:spPr>
        <p:txBody>
          <a:bodyPr anchor="ct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050" b="0" i="0" u="none" strike="noStrike" cap="none">
                <a:solidFill>
                  <a:schemeClr val="accent2"/>
                </a:solidFill>
                <a:latin typeface="Tw Cen MT" panose="020B0602020104020603" pitchFamily="34" charset="0"/>
                <a:ea typeface="Tw Cen MT" panose="020B0602020104020603" pitchFamily="34" charset="0"/>
                <a:cs typeface="Arial"/>
                <a:sym typeface="Arial"/>
              </a:defRPr>
            </a:lvl1pPr>
          </a:lstStyle>
          <a:p>
            <a:pPr algn="ctr">
              <a:buClrTx/>
              <a:buFontTx/>
            </a:pPr>
            <a:r>
              <a:rPr lang="en-US" sz="3600" dirty="0"/>
              <a:t>CTE Graphic Organizer</a:t>
            </a:r>
          </a:p>
        </p:txBody>
      </p:sp>
      <p:grpSp>
        <p:nvGrpSpPr>
          <p:cNvPr id="35" name="Group 34" descr="Bullseye, center labeled collective teacher efficacy&#10;Next Collective Efficacy&#10;Next teacher efficacy&#10;next self-efficacy&#10;next efficacy">
            <a:extLst>
              <a:ext uri="{FF2B5EF4-FFF2-40B4-BE49-F238E27FC236}">
                <a16:creationId xmlns:a16="http://schemas.microsoft.com/office/drawing/2014/main" id="{7E8DFEE3-7A77-42B9-BA9F-9B943DCF0DC1}"/>
              </a:ext>
            </a:extLst>
          </p:cNvPr>
          <p:cNvGrpSpPr/>
          <p:nvPr/>
        </p:nvGrpSpPr>
        <p:grpSpPr>
          <a:xfrm>
            <a:off x="1016009" y="1607544"/>
            <a:ext cx="6152277" cy="4574762"/>
            <a:chOff x="247249" y="726939"/>
            <a:chExt cx="7727639" cy="5971889"/>
          </a:xfrm>
        </p:grpSpPr>
        <p:pic>
          <p:nvPicPr>
            <p:cNvPr id="36" name="Picture 35">
              <a:extLst>
                <a:ext uri="{FF2B5EF4-FFF2-40B4-BE49-F238E27FC236}">
                  <a16:creationId xmlns:a16="http://schemas.microsoft.com/office/drawing/2014/main" id="{5A4AFE36-D559-4406-A626-3F90E26A9064}"/>
                </a:ext>
              </a:extLst>
            </p:cNvPr>
            <p:cNvPicPr>
              <a:picLocks noChangeAspect="1"/>
            </p:cNvPicPr>
            <p:nvPr/>
          </p:nvPicPr>
          <p:blipFill>
            <a:blip r:embed="rId3"/>
            <a:stretch>
              <a:fillRect/>
            </a:stretch>
          </p:blipFill>
          <p:spPr>
            <a:xfrm>
              <a:off x="247249" y="726939"/>
              <a:ext cx="7727639" cy="5971889"/>
            </a:xfrm>
            <a:prstGeom prst="rect">
              <a:avLst/>
            </a:prstGeom>
          </p:spPr>
        </p:pic>
        <p:sp>
          <p:nvSpPr>
            <p:cNvPr id="37" name="TextBox 36">
              <a:extLst>
                <a:ext uri="{FF2B5EF4-FFF2-40B4-BE49-F238E27FC236}">
                  <a16:creationId xmlns:a16="http://schemas.microsoft.com/office/drawing/2014/main" id="{3E317461-45CF-40B9-82ED-4CE030B897BF}"/>
                </a:ext>
              </a:extLst>
            </p:cNvPr>
            <p:cNvSpPr txBox="1"/>
            <p:nvPr/>
          </p:nvSpPr>
          <p:spPr>
            <a:xfrm>
              <a:off x="3580730" y="4946749"/>
              <a:ext cx="3625462" cy="482126"/>
            </a:xfrm>
            <a:prstGeom prst="rect">
              <a:avLst/>
            </a:prstGeom>
            <a:noFill/>
          </p:spPr>
          <p:txBody>
            <a:bodyPr wrap="square" rtlCol="0">
              <a:spAutoFit/>
            </a:bodyPr>
            <a:lstStyle/>
            <a:p>
              <a:pPr algn="ctr"/>
              <a:r>
                <a:rPr lang="en-US" sz="1800" dirty="0">
                  <a:latin typeface="Tw Cen MT" panose="020B0602020104020603" pitchFamily="34" charset="0"/>
                </a:rPr>
                <a:t>Collective Teacher Efficacy</a:t>
              </a:r>
            </a:p>
          </p:txBody>
        </p:sp>
        <p:sp>
          <p:nvSpPr>
            <p:cNvPr id="38" name="TextBox 37">
              <a:extLst>
                <a:ext uri="{FF2B5EF4-FFF2-40B4-BE49-F238E27FC236}">
                  <a16:creationId xmlns:a16="http://schemas.microsoft.com/office/drawing/2014/main" id="{B1FF483A-45FF-4268-96CF-B986F56CFC6E}"/>
                </a:ext>
              </a:extLst>
            </p:cNvPr>
            <p:cNvSpPr txBox="1"/>
            <p:nvPr/>
          </p:nvSpPr>
          <p:spPr>
            <a:xfrm>
              <a:off x="3886429" y="4029221"/>
              <a:ext cx="3561407" cy="482126"/>
            </a:xfrm>
            <a:prstGeom prst="rect">
              <a:avLst/>
            </a:prstGeom>
            <a:noFill/>
          </p:spPr>
          <p:txBody>
            <a:bodyPr wrap="square" rtlCol="0">
              <a:spAutoFit/>
            </a:bodyPr>
            <a:lstStyle/>
            <a:p>
              <a:pPr algn="ctr"/>
              <a:r>
                <a:rPr lang="en-US" sz="1800" dirty="0">
                  <a:latin typeface="Tw Cen MT" panose="020B0602020104020603" pitchFamily="34" charset="0"/>
                </a:rPr>
                <a:t>Collective Efficacy</a:t>
              </a:r>
            </a:p>
          </p:txBody>
        </p:sp>
        <p:sp>
          <p:nvSpPr>
            <p:cNvPr id="39" name="TextBox 38">
              <a:extLst>
                <a:ext uri="{FF2B5EF4-FFF2-40B4-BE49-F238E27FC236}">
                  <a16:creationId xmlns:a16="http://schemas.microsoft.com/office/drawing/2014/main" id="{ECBECC87-C6D0-44A6-B3B5-1D2BE83055B5}"/>
                </a:ext>
              </a:extLst>
            </p:cNvPr>
            <p:cNvSpPr txBox="1"/>
            <p:nvPr/>
          </p:nvSpPr>
          <p:spPr>
            <a:xfrm>
              <a:off x="4058980" y="3123452"/>
              <a:ext cx="3561407" cy="482126"/>
            </a:xfrm>
            <a:prstGeom prst="rect">
              <a:avLst/>
            </a:prstGeom>
            <a:noFill/>
          </p:spPr>
          <p:txBody>
            <a:bodyPr wrap="square" rtlCol="0">
              <a:spAutoFit/>
            </a:bodyPr>
            <a:lstStyle/>
            <a:p>
              <a:pPr algn="ctr"/>
              <a:r>
                <a:rPr lang="en-US" sz="1800" dirty="0">
                  <a:latin typeface="Tw Cen MT" panose="020B0602020104020603" pitchFamily="34" charset="0"/>
                </a:rPr>
                <a:t>Teacher Efficacy</a:t>
              </a:r>
            </a:p>
          </p:txBody>
        </p:sp>
        <p:sp>
          <p:nvSpPr>
            <p:cNvPr id="40" name="TextBox 39">
              <a:extLst>
                <a:ext uri="{FF2B5EF4-FFF2-40B4-BE49-F238E27FC236}">
                  <a16:creationId xmlns:a16="http://schemas.microsoft.com/office/drawing/2014/main" id="{6A73E1C2-7A2A-415E-A9D4-D241A501093D}"/>
                </a:ext>
              </a:extLst>
            </p:cNvPr>
            <p:cNvSpPr txBox="1"/>
            <p:nvPr/>
          </p:nvSpPr>
          <p:spPr>
            <a:xfrm>
              <a:off x="3881042" y="2121630"/>
              <a:ext cx="3503089" cy="482126"/>
            </a:xfrm>
            <a:prstGeom prst="rect">
              <a:avLst/>
            </a:prstGeom>
            <a:noFill/>
          </p:spPr>
          <p:txBody>
            <a:bodyPr wrap="square" rtlCol="0">
              <a:spAutoFit/>
            </a:bodyPr>
            <a:lstStyle/>
            <a:p>
              <a:pPr algn="ctr"/>
              <a:r>
                <a:rPr lang="en-US" sz="1800" dirty="0">
                  <a:latin typeface="Tw Cen MT" panose="020B0602020104020603" pitchFamily="34" charset="0"/>
                </a:rPr>
                <a:t>Self-Efficacy</a:t>
              </a:r>
            </a:p>
          </p:txBody>
        </p:sp>
        <p:sp>
          <p:nvSpPr>
            <p:cNvPr id="41" name="TextBox 40">
              <a:extLst>
                <a:ext uri="{FF2B5EF4-FFF2-40B4-BE49-F238E27FC236}">
                  <a16:creationId xmlns:a16="http://schemas.microsoft.com/office/drawing/2014/main" id="{72C871EE-8D0F-4364-B44B-C48DA17789B0}"/>
                </a:ext>
              </a:extLst>
            </p:cNvPr>
            <p:cNvSpPr txBox="1"/>
            <p:nvPr/>
          </p:nvSpPr>
          <p:spPr>
            <a:xfrm>
              <a:off x="3568108" y="1179985"/>
              <a:ext cx="3625462" cy="482126"/>
            </a:xfrm>
            <a:prstGeom prst="rect">
              <a:avLst/>
            </a:prstGeom>
            <a:noFill/>
          </p:spPr>
          <p:txBody>
            <a:bodyPr wrap="square" rtlCol="0">
              <a:spAutoFit/>
            </a:bodyPr>
            <a:lstStyle/>
            <a:p>
              <a:pPr algn="ctr"/>
              <a:r>
                <a:rPr lang="en-US" sz="1800" dirty="0">
                  <a:latin typeface="Tw Cen MT" panose="020B0602020104020603" pitchFamily="34" charset="0"/>
                </a:rPr>
                <a:t>Efficacy</a:t>
              </a:r>
            </a:p>
          </p:txBody>
        </p:sp>
      </p:grpSp>
      <p:grpSp>
        <p:nvGrpSpPr>
          <p:cNvPr id="42" name="Group 41" descr="Four boxes around the outside read Mastery, affective, vicarious, and social persuasion. ">
            <a:extLst>
              <a:ext uri="{FF2B5EF4-FFF2-40B4-BE49-F238E27FC236}">
                <a16:creationId xmlns:a16="http://schemas.microsoft.com/office/drawing/2014/main" id="{436AD6F2-83F8-4338-9A3F-0B03433B2FBD}"/>
              </a:ext>
            </a:extLst>
          </p:cNvPr>
          <p:cNvGrpSpPr/>
          <p:nvPr/>
        </p:nvGrpSpPr>
        <p:grpSpPr>
          <a:xfrm>
            <a:off x="923811" y="1260292"/>
            <a:ext cx="7131216" cy="4605957"/>
            <a:chOff x="923811" y="1260292"/>
            <a:chExt cx="7131216" cy="4605957"/>
          </a:xfrm>
        </p:grpSpPr>
        <p:grpSp>
          <p:nvGrpSpPr>
            <p:cNvPr id="43" name="Group 42">
              <a:extLst>
                <a:ext uri="{FF2B5EF4-FFF2-40B4-BE49-F238E27FC236}">
                  <a16:creationId xmlns:a16="http://schemas.microsoft.com/office/drawing/2014/main" id="{DE26FC22-B573-4CA3-BC2D-FF4CC069FA45}"/>
                </a:ext>
              </a:extLst>
            </p:cNvPr>
            <p:cNvGrpSpPr/>
            <p:nvPr/>
          </p:nvGrpSpPr>
          <p:grpSpPr>
            <a:xfrm>
              <a:off x="923811" y="1260292"/>
              <a:ext cx="1195645" cy="1190808"/>
              <a:chOff x="79768" y="307648"/>
              <a:chExt cx="1501804" cy="1554480"/>
            </a:xfrm>
          </p:grpSpPr>
          <p:sp>
            <p:nvSpPr>
              <p:cNvPr id="53" name="Rectangle: Rounded Corners 52">
                <a:extLst>
                  <a:ext uri="{FF2B5EF4-FFF2-40B4-BE49-F238E27FC236}">
                    <a16:creationId xmlns:a16="http://schemas.microsoft.com/office/drawing/2014/main" id="{75A90824-884F-4413-A16D-A89E3DD7B9D1}"/>
                  </a:ext>
                </a:extLst>
              </p:cNvPr>
              <p:cNvSpPr/>
              <p:nvPr/>
            </p:nvSpPr>
            <p:spPr>
              <a:xfrm>
                <a:off x="113270" y="307648"/>
                <a:ext cx="1468302" cy="1554480"/>
              </a:xfrm>
              <a:prstGeom prst="roundRect">
                <a:avLst/>
              </a:prstGeom>
              <a:ln w="38100">
                <a:solidFill>
                  <a:srgbClr val="F2B71B"/>
                </a:solid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54" name="TextBox 53">
                <a:extLst>
                  <a:ext uri="{FF2B5EF4-FFF2-40B4-BE49-F238E27FC236}">
                    <a16:creationId xmlns:a16="http://schemas.microsoft.com/office/drawing/2014/main" id="{5D9E1044-3470-4FC4-96A1-153CC1190350}"/>
                  </a:ext>
                </a:extLst>
              </p:cNvPr>
              <p:cNvSpPr txBox="1"/>
              <p:nvPr/>
            </p:nvSpPr>
            <p:spPr>
              <a:xfrm>
                <a:off x="79768" y="843825"/>
                <a:ext cx="1453218" cy="482126"/>
              </a:xfrm>
              <a:prstGeom prst="rect">
                <a:avLst/>
              </a:prstGeom>
              <a:noFill/>
            </p:spPr>
            <p:txBody>
              <a:bodyPr wrap="square" rtlCol="0">
                <a:spAutoFit/>
              </a:bodyPr>
              <a:lstStyle/>
              <a:p>
                <a:pPr algn="ctr"/>
                <a:r>
                  <a:rPr lang="en-US" sz="1800" dirty="0">
                    <a:latin typeface="Tw Cen MT" panose="020B0602020104020603" pitchFamily="34" charset="0"/>
                  </a:rPr>
                  <a:t>Mastery</a:t>
                </a:r>
              </a:p>
            </p:txBody>
          </p:sp>
        </p:grpSp>
        <p:grpSp>
          <p:nvGrpSpPr>
            <p:cNvPr id="44" name="Group 43">
              <a:extLst>
                <a:ext uri="{FF2B5EF4-FFF2-40B4-BE49-F238E27FC236}">
                  <a16:creationId xmlns:a16="http://schemas.microsoft.com/office/drawing/2014/main" id="{F0445FC7-E7C0-41FC-8FDC-2BD884320143}"/>
                </a:ext>
              </a:extLst>
            </p:cNvPr>
            <p:cNvGrpSpPr/>
            <p:nvPr/>
          </p:nvGrpSpPr>
          <p:grpSpPr>
            <a:xfrm>
              <a:off x="945478" y="4681699"/>
              <a:ext cx="1173977" cy="1184550"/>
              <a:chOff x="106984" y="4773949"/>
              <a:chExt cx="1474588" cy="1546310"/>
            </a:xfrm>
          </p:grpSpPr>
          <p:sp>
            <p:nvSpPr>
              <p:cNvPr id="51" name="Rectangle: Rounded Corners 50">
                <a:extLst>
                  <a:ext uri="{FF2B5EF4-FFF2-40B4-BE49-F238E27FC236}">
                    <a16:creationId xmlns:a16="http://schemas.microsoft.com/office/drawing/2014/main" id="{49E2D166-2D1C-4F79-A656-5F61CC70AE9E}"/>
                  </a:ext>
                </a:extLst>
              </p:cNvPr>
              <p:cNvSpPr/>
              <p:nvPr/>
            </p:nvSpPr>
            <p:spPr>
              <a:xfrm>
                <a:off x="113270" y="4773949"/>
                <a:ext cx="1468302" cy="1546310"/>
              </a:xfrm>
              <a:prstGeom prst="roundRect">
                <a:avLst/>
              </a:prstGeom>
              <a:ln w="38100">
                <a:solidFill>
                  <a:srgbClr val="F2B71B"/>
                </a:solid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52" name="TextBox 51">
                <a:extLst>
                  <a:ext uri="{FF2B5EF4-FFF2-40B4-BE49-F238E27FC236}">
                    <a16:creationId xmlns:a16="http://schemas.microsoft.com/office/drawing/2014/main" id="{9E7F3B9A-A0FD-4E12-948B-83D9003DB23E}"/>
                  </a:ext>
                </a:extLst>
              </p:cNvPr>
              <p:cNvSpPr txBox="1"/>
              <p:nvPr/>
            </p:nvSpPr>
            <p:spPr>
              <a:xfrm>
                <a:off x="106984" y="5306041"/>
                <a:ext cx="1453219" cy="482126"/>
              </a:xfrm>
              <a:prstGeom prst="rect">
                <a:avLst/>
              </a:prstGeom>
              <a:noFill/>
            </p:spPr>
            <p:txBody>
              <a:bodyPr wrap="square" rtlCol="0">
                <a:spAutoFit/>
              </a:bodyPr>
              <a:lstStyle/>
              <a:p>
                <a:pPr algn="ctr"/>
                <a:r>
                  <a:rPr lang="en-US" sz="1800" dirty="0">
                    <a:latin typeface="Tw Cen MT" panose="020B0602020104020603" pitchFamily="34" charset="0"/>
                  </a:rPr>
                  <a:t>Vicarious</a:t>
                </a:r>
              </a:p>
            </p:txBody>
          </p:sp>
        </p:grpSp>
        <p:grpSp>
          <p:nvGrpSpPr>
            <p:cNvPr id="45" name="Group 44">
              <a:extLst>
                <a:ext uri="{FF2B5EF4-FFF2-40B4-BE49-F238E27FC236}">
                  <a16:creationId xmlns:a16="http://schemas.microsoft.com/office/drawing/2014/main" id="{350069B3-6879-4DD0-A9A9-AE0F6531D34C}"/>
                </a:ext>
              </a:extLst>
            </p:cNvPr>
            <p:cNvGrpSpPr/>
            <p:nvPr/>
          </p:nvGrpSpPr>
          <p:grpSpPr>
            <a:xfrm>
              <a:off x="6886054" y="1260292"/>
              <a:ext cx="1168973" cy="1190808"/>
              <a:chOff x="7568714" y="307648"/>
              <a:chExt cx="1468302" cy="1554480"/>
            </a:xfrm>
          </p:grpSpPr>
          <p:sp>
            <p:nvSpPr>
              <p:cNvPr id="49" name="Rectangle: Rounded Corners 48">
                <a:extLst>
                  <a:ext uri="{FF2B5EF4-FFF2-40B4-BE49-F238E27FC236}">
                    <a16:creationId xmlns:a16="http://schemas.microsoft.com/office/drawing/2014/main" id="{A21F4CDF-CE9D-41D3-98A6-C1198EB389D6}"/>
                  </a:ext>
                </a:extLst>
              </p:cNvPr>
              <p:cNvSpPr/>
              <p:nvPr/>
            </p:nvSpPr>
            <p:spPr>
              <a:xfrm>
                <a:off x="7568714" y="307648"/>
                <a:ext cx="1468302" cy="1554480"/>
              </a:xfrm>
              <a:prstGeom prst="roundRect">
                <a:avLst/>
              </a:prstGeom>
              <a:ln w="38100">
                <a:solidFill>
                  <a:srgbClr val="F2B71B"/>
                </a:solid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50" name="TextBox 49">
                <a:extLst>
                  <a:ext uri="{FF2B5EF4-FFF2-40B4-BE49-F238E27FC236}">
                    <a16:creationId xmlns:a16="http://schemas.microsoft.com/office/drawing/2014/main" id="{42D2A50C-B719-4E37-B827-EB3F4D3642DF}"/>
                  </a:ext>
                </a:extLst>
              </p:cNvPr>
              <p:cNvSpPr txBox="1"/>
              <p:nvPr/>
            </p:nvSpPr>
            <p:spPr>
              <a:xfrm>
                <a:off x="7583798" y="845093"/>
                <a:ext cx="1453218" cy="482126"/>
              </a:xfrm>
              <a:prstGeom prst="rect">
                <a:avLst/>
              </a:prstGeom>
              <a:noFill/>
            </p:spPr>
            <p:txBody>
              <a:bodyPr wrap="square" rtlCol="0">
                <a:spAutoFit/>
              </a:bodyPr>
              <a:lstStyle/>
              <a:p>
                <a:pPr algn="ctr"/>
                <a:r>
                  <a:rPr lang="en-US" sz="1800" dirty="0">
                    <a:latin typeface="Tw Cen MT" panose="020B0602020104020603" pitchFamily="34" charset="0"/>
                  </a:rPr>
                  <a:t>Affective</a:t>
                </a:r>
              </a:p>
            </p:txBody>
          </p:sp>
        </p:grpSp>
        <p:grpSp>
          <p:nvGrpSpPr>
            <p:cNvPr id="46" name="Group 45">
              <a:extLst>
                <a:ext uri="{FF2B5EF4-FFF2-40B4-BE49-F238E27FC236}">
                  <a16:creationId xmlns:a16="http://schemas.microsoft.com/office/drawing/2014/main" id="{38E24395-96B1-46E2-9EF3-3213103E16C3}"/>
                </a:ext>
              </a:extLst>
            </p:cNvPr>
            <p:cNvGrpSpPr/>
            <p:nvPr/>
          </p:nvGrpSpPr>
          <p:grpSpPr>
            <a:xfrm>
              <a:off x="6886054" y="4681699"/>
              <a:ext cx="1168973" cy="1184550"/>
              <a:chOff x="7568714" y="4773949"/>
              <a:chExt cx="1468302" cy="1546310"/>
            </a:xfrm>
          </p:grpSpPr>
          <p:sp>
            <p:nvSpPr>
              <p:cNvPr id="47" name="Rectangle: Rounded Corners 46">
                <a:extLst>
                  <a:ext uri="{FF2B5EF4-FFF2-40B4-BE49-F238E27FC236}">
                    <a16:creationId xmlns:a16="http://schemas.microsoft.com/office/drawing/2014/main" id="{DC1A9FAC-88BF-4A60-9613-694FA85EE3C3}"/>
                  </a:ext>
                </a:extLst>
              </p:cNvPr>
              <p:cNvSpPr/>
              <p:nvPr/>
            </p:nvSpPr>
            <p:spPr>
              <a:xfrm>
                <a:off x="7568714" y="4773949"/>
                <a:ext cx="1468302" cy="1546310"/>
              </a:xfrm>
              <a:prstGeom prst="roundRect">
                <a:avLst/>
              </a:prstGeom>
              <a:ln w="38100">
                <a:solidFill>
                  <a:srgbClr val="F2B71B"/>
                </a:solid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8" name="TextBox 47">
                <a:extLst>
                  <a:ext uri="{FF2B5EF4-FFF2-40B4-BE49-F238E27FC236}">
                    <a16:creationId xmlns:a16="http://schemas.microsoft.com/office/drawing/2014/main" id="{41420F3C-381E-4D5D-8E77-581B44E9FEDD}"/>
                  </a:ext>
                </a:extLst>
              </p:cNvPr>
              <p:cNvSpPr txBox="1"/>
              <p:nvPr/>
            </p:nvSpPr>
            <p:spPr>
              <a:xfrm>
                <a:off x="7574184" y="5125244"/>
                <a:ext cx="1453218" cy="843720"/>
              </a:xfrm>
              <a:prstGeom prst="rect">
                <a:avLst/>
              </a:prstGeom>
              <a:noFill/>
            </p:spPr>
            <p:txBody>
              <a:bodyPr wrap="square" rtlCol="0">
                <a:spAutoFit/>
              </a:bodyPr>
              <a:lstStyle/>
              <a:p>
                <a:pPr algn="ctr"/>
                <a:r>
                  <a:rPr lang="en-US" sz="1800" dirty="0">
                    <a:latin typeface="Tw Cen MT" panose="020B0602020104020603" pitchFamily="34" charset="0"/>
                  </a:rPr>
                  <a:t>Social Persuasion</a:t>
                </a:r>
              </a:p>
            </p:txBody>
          </p:sp>
        </p:grpSp>
      </p:grpSp>
      <p:pic>
        <p:nvPicPr>
          <p:cNvPr id="6" name="Picture 5" descr="Reflections/Activities Icon&#10;&#10;This icon indicates the presence of activities or times of reflection.">
            <a:extLst>
              <a:ext uri="{FF2B5EF4-FFF2-40B4-BE49-F238E27FC236}">
                <a16:creationId xmlns:a16="http://schemas.microsoft.com/office/drawing/2014/main" id="{86CFC3EC-72E5-4794-8AA0-F77161AF51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4841" y="5614417"/>
            <a:ext cx="731520" cy="731520"/>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1CDEE3-6768-4BFC-9935-3436F9C74AC6}"/>
              </a:ext>
            </a:extLst>
          </p:cNvPr>
          <p:cNvSpPr>
            <a:spLocks noGrp="1"/>
          </p:cNvSpPr>
          <p:nvPr>
            <p:ph type="title"/>
          </p:nvPr>
        </p:nvSpPr>
        <p:spPr/>
        <p:txBody>
          <a:bodyPr/>
          <a:lstStyle/>
          <a:p>
            <a:r>
              <a:rPr lang="en-US" dirty="0"/>
              <a:t>Vicarious Experience</a:t>
            </a:r>
          </a:p>
        </p:txBody>
      </p:sp>
      <p:sp>
        <p:nvSpPr>
          <p:cNvPr id="2" name="Text Placeholder 1">
            <a:extLst>
              <a:ext uri="{FF2B5EF4-FFF2-40B4-BE49-F238E27FC236}">
                <a16:creationId xmlns:a16="http://schemas.microsoft.com/office/drawing/2014/main" id="{596D64BB-7743-41DA-8440-32B64D7A9752}"/>
              </a:ext>
            </a:extLst>
          </p:cNvPr>
          <p:cNvSpPr>
            <a:spLocks noGrp="1"/>
          </p:cNvSpPr>
          <p:nvPr>
            <p:ph type="body" idx="1"/>
          </p:nvPr>
        </p:nvSpPr>
        <p:spPr/>
        <p:txBody>
          <a:bodyPr>
            <a:noAutofit/>
          </a:bodyPr>
          <a:lstStyle/>
          <a:p>
            <a:pPr marL="91440" indent="0">
              <a:buNone/>
            </a:pPr>
            <a:r>
              <a:rPr lang="en-US" dirty="0"/>
              <a:t>Having a vicarious experience is the second most powerful means of collective efficacy.</a:t>
            </a:r>
          </a:p>
          <a:p>
            <a:endParaRPr lang="en-US" dirty="0"/>
          </a:p>
          <a:p>
            <a:pPr>
              <a:spcBef>
                <a:spcPts val="1200"/>
              </a:spcBef>
            </a:pPr>
            <a:r>
              <a:rPr lang="en-US" dirty="0"/>
              <a:t>Teachers observe other teachers succeed and transfer a sense that they, too, can succeed. This could be from </a:t>
            </a:r>
          </a:p>
          <a:p>
            <a:pPr lvl="2" indent="-365760">
              <a:spcBef>
                <a:spcPts val="1200"/>
              </a:spcBef>
            </a:pPr>
            <a:r>
              <a:rPr lang="en-US" sz="2000" dirty="0"/>
              <a:t>direct observation during a site visit;</a:t>
            </a:r>
          </a:p>
          <a:p>
            <a:pPr lvl="2" indent="-365760">
              <a:spcBef>
                <a:spcPts val="1200"/>
              </a:spcBef>
            </a:pPr>
            <a:r>
              <a:rPr lang="en-US" sz="2000" dirty="0"/>
              <a:t>watching videos;</a:t>
            </a:r>
          </a:p>
          <a:p>
            <a:pPr lvl="2" indent="-365760">
              <a:spcBef>
                <a:spcPts val="1200"/>
              </a:spcBef>
            </a:pPr>
            <a:r>
              <a:rPr lang="en-US" sz="2000" dirty="0"/>
              <a:t>networking and collaboration; and/or</a:t>
            </a:r>
          </a:p>
          <a:p>
            <a:pPr lvl="2" indent="-365760">
              <a:spcBef>
                <a:spcPts val="1200"/>
              </a:spcBef>
            </a:pPr>
            <a:r>
              <a:rPr lang="en-US" sz="2000" dirty="0"/>
              <a:t>reading about a strategy, skill, or practice. </a:t>
            </a:r>
          </a:p>
        </p:txBody>
      </p:sp>
      <p:pic>
        <p:nvPicPr>
          <p:cNvPr id="4" name="Image" descr="Teacher Tube Logo, an apple with TV antennae on top and a screen in the middle.">
            <a:extLst>
              <a:ext uri="{FF2B5EF4-FFF2-40B4-BE49-F238E27FC236}">
                <a16:creationId xmlns:a16="http://schemas.microsoft.com/office/drawing/2014/main" id="{DFEE09C7-22FF-4CAC-869C-FACC63F16928}"/>
              </a:ext>
            </a:extLst>
          </p:cNvPr>
          <p:cNvPicPr preferRelativeResize="0"/>
          <p:nvPr/>
        </p:nvPicPr>
        <p:blipFill rotWithShape="1">
          <a:blip r:embed="rId3">
            <a:alphaModFix/>
          </a:blip>
          <a:srcRect/>
          <a:stretch/>
        </p:blipFill>
        <p:spPr>
          <a:xfrm>
            <a:off x="6251409" y="4480207"/>
            <a:ext cx="1657350" cy="1441174"/>
          </a:xfrm>
          <a:prstGeom prst="rect">
            <a:avLst/>
          </a:prstGeom>
          <a:noFill/>
          <a:ln>
            <a:noFill/>
          </a:ln>
        </p:spPr>
      </p:pic>
    </p:spTree>
    <p:extLst>
      <p:ext uri="{BB962C8B-B14F-4D97-AF65-F5344CB8AC3E}">
        <p14:creationId xmlns:p14="http://schemas.microsoft.com/office/powerpoint/2010/main" val="8931286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25" name="Title 1">
            <a:extLst>
              <a:ext uri="{FF2B5EF4-FFF2-40B4-BE49-F238E27FC236}">
                <a16:creationId xmlns:a16="http://schemas.microsoft.com/office/drawing/2014/main" id="{AE476DDE-328F-4E1A-A109-10B421362AB8}"/>
              </a:ext>
            </a:extLst>
          </p:cNvPr>
          <p:cNvSpPr txBox="1">
            <a:spLocks/>
          </p:cNvSpPr>
          <p:nvPr/>
        </p:nvSpPr>
        <p:spPr>
          <a:xfrm>
            <a:off x="457200" y="601664"/>
            <a:ext cx="8229600" cy="1096961"/>
          </a:xfrm>
          <a:prstGeom prst="rect">
            <a:avLst/>
          </a:prstGeom>
        </p:spPr>
        <p:txBody>
          <a:bodyPr anchor="ct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050" b="0" i="0" u="none" strike="noStrike" cap="none">
                <a:solidFill>
                  <a:schemeClr val="accent2"/>
                </a:solidFill>
                <a:latin typeface="Tw Cen MT" panose="020B0602020104020603" pitchFamily="34" charset="0"/>
                <a:ea typeface="Tw Cen MT" panose="020B0602020104020603" pitchFamily="34" charset="0"/>
                <a:cs typeface="Arial"/>
                <a:sym typeface="Arial"/>
              </a:defRPr>
            </a:lvl1pPr>
          </a:lstStyle>
          <a:p>
            <a:pPr algn="ctr">
              <a:buClrTx/>
              <a:buFontTx/>
            </a:pPr>
            <a:r>
              <a:rPr lang="en-US" sz="3600" dirty="0"/>
              <a:t>CTE Graphic Organizer</a:t>
            </a:r>
          </a:p>
        </p:txBody>
      </p:sp>
      <p:grpSp>
        <p:nvGrpSpPr>
          <p:cNvPr id="26" name="Group 25" descr="Bullseye, center labeled collective teacher efficacy&#10;Next Collective Efficacy&#10;Next teacher efficacy&#10;next self-efficacy&#10;next efficacy">
            <a:extLst>
              <a:ext uri="{FF2B5EF4-FFF2-40B4-BE49-F238E27FC236}">
                <a16:creationId xmlns:a16="http://schemas.microsoft.com/office/drawing/2014/main" id="{91AE48E5-A4A7-4CD8-98DC-7AA19AADF37D}"/>
              </a:ext>
            </a:extLst>
          </p:cNvPr>
          <p:cNvGrpSpPr/>
          <p:nvPr/>
        </p:nvGrpSpPr>
        <p:grpSpPr>
          <a:xfrm>
            <a:off x="1016009" y="1607544"/>
            <a:ext cx="6152277" cy="4574762"/>
            <a:chOff x="247249" y="726939"/>
            <a:chExt cx="7727639" cy="5971889"/>
          </a:xfrm>
        </p:grpSpPr>
        <p:pic>
          <p:nvPicPr>
            <p:cNvPr id="27" name="Picture 26">
              <a:extLst>
                <a:ext uri="{FF2B5EF4-FFF2-40B4-BE49-F238E27FC236}">
                  <a16:creationId xmlns:a16="http://schemas.microsoft.com/office/drawing/2014/main" id="{558DA1FC-FAA6-4BFF-AE7D-F0E43FA243B1}"/>
                </a:ext>
              </a:extLst>
            </p:cNvPr>
            <p:cNvPicPr>
              <a:picLocks noChangeAspect="1"/>
            </p:cNvPicPr>
            <p:nvPr/>
          </p:nvPicPr>
          <p:blipFill>
            <a:blip r:embed="rId3"/>
            <a:stretch>
              <a:fillRect/>
            </a:stretch>
          </p:blipFill>
          <p:spPr>
            <a:xfrm>
              <a:off x="247249" y="726939"/>
              <a:ext cx="7727639" cy="5971889"/>
            </a:xfrm>
            <a:prstGeom prst="rect">
              <a:avLst/>
            </a:prstGeom>
          </p:spPr>
        </p:pic>
        <p:sp>
          <p:nvSpPr>
            <p:cNvPr id="28" name="TextBox 27">
              <a:extLst>
                <a:ext uri="{FF2B5EF4-FFF2-40B4-BE49-F238E27FC236}">
                  <a16:creationId xmlns:a16="http://schemas.microsoft.com/office/drawing/2014/main" id="{D83D2478-866B-4A4F-ACDE-DA7D1EDD69F3}"/>
                </a:ext>
              </a:extLst>
            </p:cNvPr>
            <p:cNvSpPr txBox="1"/>
            <p:nvPr/>
          </p:nvSpPr>
          <p:spPr>
            <a:xfrm>
              <a:off x="3580730" y="4946749"/>
              <a:ext cx="3625462" cy="482126"/>
            </a:xfrm>
            <a:prstGeom prst="rect">
              <a:avLst/>
            </a:prstGeom>
            <a:noFill/>
          </p:spPr>
          <p:txBody>
            <a:bodyPr wrap="square" rtlCol="0">
              <a:spAutoFit/>
            </a:bodyPr>
            <a:lstStyle/>
            <a:p>
              <a:pPr algn="ctr"/>
              <a:r>
                <a:rPr lang="en-US" sz="1800" dirty="0">
                  <a:latin typeface="Tw Cen MT" panose="020B0602020104020603" pitchFamily="34" charset="0"/>
                </a:rPr>
                <a:t>Collective Teacher Efficacy</a:t>
              </a:r>
            </a:p>
          </p:txBody>
        </p:sp>
        <p:sp>
          <p:nvSpPr>
            <p:cNvPr id="29" name="TextBox 28">
              <a:extLst>
                <a:ext uri="{FF2B5EF4-FFF2-40B4-BE49-F238E27FC236}">
                  <a16:creationId xmlns:a16="http://schemas.microsoft.com/office/drawing/2014/main" id="{46575A2C-323D-4029-9D8D-B99BC10D500A}"/>
                </a:ext>
              </a:extLst>
            </p:cNvPr>
            <p:cNvSpPr txBox="1"/>
            <p:nvPr/>
          </p:nvSpPr>
          <p:spPr>
            <a:xfrm>
              <a:off x="3886429" y="4029221"/>
              <a:ext cx="3561407" cy="482126"/>
            </a:xfrm>
            <a:prstGeom prst="rect">
              <a:avLst/>
            </a:prstGeom>
            <a:noFill/>
          </p:spPr>
          <p:txBody>
            <a:bodyPr wrap="square" rtlCol="0">
              <a:spAutoFit/>
            </a:bodyPr>
            <a:lstStyle/>
            <a:p>
              <a:pPr algn="ctr"/>
              <a:r>
                <a:rPr lang="en-US" sz="1800" dirty="0">
                  <a:latin typeface="Tw Cen MT" panose="020B0602020104020603" pitchFamily="34" charset="0"/>
                </a:rPr>
                <a:t>Collective Efficacy</a:t>
              </a:r>
            </a:p>
          </p:txBody>
        </p:sp>
        <p:sp>
          <p:nvSpPr>
            <p:cNvPr id="30" name="TextBox 29">
              <a:extLst>
                <a:ext uri="{FF2B5EF4-FFF2-40B4-BE49-F238E27FC236}">
                  <a16:creationId xmlns:a16="http://schemas.microsoft.com/office/drawing/2014/main" id="{1D8CD436-8000-45A0-A288-87C38116E142}"/>
                </a:ext>
              </a:extLst>
            </p:cNvPr>
            <p:cNvSpPr txBox="1"/>
            <p:nvPr/>
          </p:nvSpPr>
          <p:spPr>
            <a:xfrm>
              <a:off x="4058980" y="3123452"/>
              <a:ext cx="3561407" cy="482126"/>
            </a:xfrm>
            <a:prstGeom prst="rect">
              <a:avLst/>
            </a:prstGeom>
            <a:noFill/>
          </p:spPr>
          <p:txBody>
            <a:bodyPr wrap="square" rtlCol="0">
              <a:spAutoFit/>
            </a:bodyPr>
            <a:lstStyle/>
            <a:p>
              <a:pPr algn="ctr"/>
              <a:r>
                <a:rPr lang="en-US" sz="1800" dirty="0">
                  <a:latin typeface="Tw Cen MT" panose="020B0602020104020603" pitchFamily="34" charset="0"/>
                </a:rPr>
                <a:t>Teacher Efficacy</a:t>
              </a:r>
            </a:p>
          </p:txBody>
        </p:sp>
        <p:sp>
          <p:nvSpPr>
            <p:cNvPr id="31" name="TextBox 30">
              <a:extLst>
                <a:ext uri="{FF2B5EF4-FFF2-40B4-BE49-F238E27FC236}">
                  <a16:creationId xmlns:a16="http://schemas.microsoft.com/office/drawing/2014/main" id="{368A99D0-C438-482A-A947-7946C37CA5D4}"/>
                </a:ext>
              </a:extLst>
            </p:cNvPr>
            <p:cNvSpPr txBox="1"/>
            <p:nvPr/>
          </p:nvSpPr>
          <p:spPr>
            <a:xfrm>
              <a:off x="3881042" y="2121630"/>
              <a:ext cx="3503089" cy="482126"/>
            </a:xfrm>
            <a:prstGeom prst="rect">
              <a:avLst/>
            </a:prstGeom>
            <a:noFill/>
          </p:spPr>
          <p:txBody>
            <a:bodyPr wrap="square" rtlCol="0">
              <a:spAutoFit/>
            </a:bodyPr>
            <a:lstStyle/>
            <a:p>
              <a:pPr algn="ctr"/>
              <a:r>
                <a:rPr lang="en-US" sz="1800" dirty="0">
                  <a:latin typeface="Tw Cen MT" panose="020B0602020104020603" pitchFamily="34" charset="0"/>
                </a:rPr>
                <a:t>Self-Efficacy</a:t>
              </a:r>
            </a:p>
          </p:txBody>
        </p:sp>
        <p:sp>
          <p:nvSpPr>
            <p:cNvPr id="32" name="TextBox 31">
              <a:extLst>
                <a:ext uri="{FF2B5EF4-FFF2-40B4-BE49-F238E27FC236}">
                  <a16:creationId xmlns:a16="http://schemas.microsoft.com/office/drawing/2014/main" id="{17023D86-10B9-4EEC-B1D8-2BAFED8E1A44}"/>
                </a:ext>
              </a:extLst>
            </p:cNvPr>
            <p:cNvSpPr txBox="1"/>
            <p:nvPr/>
          </p:nvSpPr>
          <p:spPr>
            <a:xfrm>
              <a:off x="3568108" y="1179985"/>
              <a:ext cx="3625462" cy="482126"/>
            </a:xfrm>
            <a:prstGeom prst="rect">
              <a:avLst/>
            </a:prstGeom>
            <a:noFill/>
          </p:spPr>
          <p:txBody>
            <a:bodyPr wrap="square" rtlCol="0">
              <a:spAutoFit/>
            </a:bodyPr>
            <a:lstStyle/>
            <a:p>
              <a:pPr algn="ctr"/>
              <a:r>
                <a:rPr lang="en-US" sz="1800" dirty="0">
                  <a:latin typeface="Tw Cen MT" panose="020B0602020104020603" pitchFamily="34" charset="0"/>
                </a:rPr>
                <a:t>Efficacy</a:t>
              </a:r>
            </a:p>
          </p:txBody>
        </p:sp>
      </p:grpSp>
      <p:grpSp>
        <p:nvGrpSpPr>
          <p:cNvPr id="33" name="Group 32" descr="Four boxes around the outside read Mastery, affective, vicarious, and social persuasion. ">
            <a:extLst>
              <a:ext uri="{FF2B5EF4-FFF2-40B4-BE49-F238E27FC236}">
                <a16:creationId xmlns:a16="http://schemas.microsoft.com/office/drawing/2014/main" id="{BC7B4471-B0E7-471C-AE6D-84649B3EB6D6}"/>
              </a:ext>
            </a:extLst>
          </p:cNvPr>
          <p:cNvGrpSpPr/>
          <p:nvPr/>
        </p:nvGrpSpPr>
        <p:grpSpPr>
          <a:xfrm>
            <a:off x="923811" y="1260292"/>
            <a:ext cx="7131216" cy="4605957"/>
            <a:chOff x="923811" y="1260292"/>
            <a:chExt cx="7131216" cy="4605957"/>
          </a:xfrm>
        </p:grpSpPr>
        <p:grpSp>
          <p:nvGrpSpPr>
            <p:cNvPr id="34" name="Group 33">
              <a:extLst>
                <a:ext uri="{FF2B5EF4-FFF2-40B4-BE49-F238E27FC236}">
                  <a16:creationId xmlns:a16="http://schemas.microsoft.com/office/drawing/2014/main" id="{76A16564-0B6A-4E9D-91DB-6933780D1C3E}"/>
                </a:ext>
              </a:extLst>
            </p:cNvPr>
            <p:cNvGrpSpPr/>
            <p:nvPr/>
          </p:nvGrpSpPr>
          <p:grpSpPr>
            <a:xfrm>
              <a:off x="923811" y="1260292"/>
              <a:ext cx="1195645" cy="1190808"/>
              <a:chOff x="79768" y="307648"/>
              <a:chExt cx="1501804" cy="1554480"/>
            </a:xfrm>
          </p:grpSpPr>
          <p:sp>
            <p:nvSpPr>
              <p:cNvPr id="44" name="Rectangle: Rounded Corners 43">
                <a:extLst>
                  <a:ext uri="{FF2B5EF4-FFF2-40B4-BE49-F238E27FC236}">
                    <a16:creationId xmlns:a16="http://schemas.microsoft.com/office/drawing/2014/main" id="{4F918443-CB56-4A76-8F04-ACCB46A1DAF7}"/>
                  </a:ext>
                </a:extLst>
              </p:cNvPr>
              <p:cNvSpPr/>
              <p:nvPr/>
            </p:nvSpPr>
            <p:spPr>
              <a:xfrm>
                <a:off x="113270" y="307648"/>
                <a:ext cx="1468302" cy="1554480"/>
              </a:xfrm>
              <a:prstGeom prst="roundRect">
                <a:avLst/>
              </a:prstGeom>
              <a:ln w="38100">
                <a:solidFill>
                  <a:srgbClr val="F2B71B"/>
                </a:solid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5" name="TextBox 44">
                <a:extLst>
                  <a:ext uri="{FF2B5EF4-FFF2-40B4-BE49-F238E27FC236}">
                    <a16:creationId xmlns:a16="http://schemas.microsoft.com/office/drawing/2014/main" id="{CED2945F-0B68-4C1B-884B-3DEB5E772646}"/>
                  </a:ext>
                </a:extLst>
              </p:cNvPr>
              <p:cNvSpPr txBox="1"/>
              <p:nvPr/>
            </p:nvSpPr>
            <p:spPr>
              <a:xfrm>
                <a:off x="79768" y="843825"/>
                <a:ext cx="1453218" cy="482126"/>
              </a:xfrm>
              <a:prstGeom prst="rect">
                <a:avLst/>
              </a:prstGeom>
              <a:noFill/>
            </p:spPr>
            <p:txBody>
              <a:bodyPr wrap="square" rtlCol="0">
                <a:spAutoFit/>
              </a:bodyPr>
              <a:lstStyle/>
              <a:p>
                <a:pPr algn="ctr"/>
                <a:r>
                  <a:rPr lang="en-US" sz="1800" dirty="0">
                    <a:latin typeface="Tw Cen MT" panose="020B0602020104020603" pitchFamily="34" charset="0"/>
                  </a:rPr>
                  <a:t>Mastery</a:t>
                </a:r>
              </a:p>
            </p:txBody>
          </p:sp>
        </p:grpSp>
        <p:grpSp>
          <p:nvGrpSpPr>
            <p:cNvPr id="35" name="Group 34">
              <a:extLst>
                <a:ext uri="{FF2B5EF4-FFF2-40B4-BE49-F238E27FC236}">
                  <a16:creationId xmlns:a16="http://schemas.microsoft.com/office/drawing/2014/main" id="{18CE9851-FE90-41DB-9275-C0C6410EDB7D}"/>
                </a:ext>
              </a:extLst>
            </p:cNvPr>
            <p:cNvGrpSpPr/>
            <p:nvPr/>
          </p:nvGrpSpPr>
          <p:grpSpPr>
            <a:xfrm>
              <a:off x="945478" y="4681699"/>
              <a:ext cx="1173977" cy="1184550"/>
              <a:chOff x="106984" y="4773949"/>
              <a:chExt cx="1474588" cy="1546310"/>
            </a:xfrm>
          </p:grpSpPr>
          <p:sp>
            <p:nvSpPr>
              <p:cNvPr id="42" name="Rectangle: Rounded Corners 41">
                <a:extLst>
                  <a:ext uri="{FF2B5EF4-FFF2-40B4-BE49-F238E27FC236}">
                    <a16:creationId xmlns:a16="http://schemas.microsoft.com/office/drawing/2014/main" id="{E6EEA3B6-D452-46B9-AE2B-D9E6B302E7E1}"/>
                  </a:ext>
                </a:extLst>
              </p:cNvPr>
              <p:cNvSpPr/>
              <p:nvPr/>
            </p:nvSpPr>
            <p:spPr>
              <a:xfrm>
                <a:off x="113270" y="4773949"/>
                <a:ext cx="1468302" cy="1546310"/>
              </a:xfrm>
              <a:prstGeom prst="roundRect">
                <a:avLst/>
              </a:prstGeom>
              <a:ln w="38100">
                <a:solidFill>
                  <a:srgbClr val="F2B71B"/>
                </a:solid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3" name="TextBox 42">
                <a:extLst>
                  <a:ext uri="{FF2B5EF4-FFF2-40B4-BE49-F238E27FC236}">
                    <a16:creationId xmlns:a16="http://schemas.microsoft.com/office/drawing/2014/main" id="{CE3E9FBB-6AC4-4919-AB73-46EBC7BB5FE4}"/>
                  </a:ext>
                </a:extLst>
              </p:cNvPr>
              <p:cNvSpPr txBox="1"/>
              <p:nvPr/>
            </p:nvSpPr>
            <p:spPr>
              <a:xfrm>
                <a:off x="106984" y="5306041"/>
                <a:ext cx="1453219" cy="482126"/>
              </a:xfrm>
              <a:prstGeom prst="rect">
                <a:avLst/>
              </a:prstGeom>
              <a:noFill/>
            </p:spPr>
            <p:txBody>
              <a:bodyPr wrap="square" rtlCol="0">
                <a:spAutoFit/>
              </a:bodyPr>
              <a:lstStyle/>
              <a:p>
                <a:pPr algn="ctr"/>
                <a:r>
                  <a:rPr lang="en-US" sz="1800" dirty="0">
                    <a:latin typeface="Tw Cen MT" panose="020B0602020104020603" pitchFamily="34" charset="0"/>
                  </a:rPr>
                  <a:t>Vicarious</a:t>
                </a:r>
              </a:p>
            </p:txBody>
          </p:sp>
        </p:grpSp>
        <p:grpSp>
          <p:nvGrpSpPr>
            <p:cNvPr id="36" name="Group 35">
              <a:extLst>
                <a:ext uri="{FF2B5EF4-FFF2-40B4-BE49-F238E27FC236}">
                  <a16:creationId xmlns:a16="http://schemas.microsoft.com/office/drawing/2014/main" id="{5AE1D41E-2B0C-4468-9F9B-AD9C1358D97E}"/>
                </a:ext>
              </a:extLst>
            </p:cNvPr>
            <p:cNvGrpSpPr/>
            <p:nvPr/>
          </p:nvGrpSpPr>
          <p:grpSpPr>
            <a:xfrm>
              <a:off x="6886054" y="1260292"/>
              <a:ext cx="1168973" cy="1190808"/>
              <a:chOff x="7568714" y="307648"/>
              <a:chExt cx="1468302" cy="1554480"/>
            </a:xfrm>
          </p:grpSpPr>
          <p:sp>
            <p:nvSpPr>
              <p:cNvPr id="40" name="Rectangle: Rounded Corners 39">
                <a:extLst>
                  <a:ext uri="{FF2B5EF4-FFF2-40B4-BE49-F238E27FC236}">
                    <a16:creationId xmlns:a16="http://schemas.microsoft.com/office/drawing/2014/main" id="{82AFEEFE-E368-46BC-BD64-BD3155F770BC}"/>
                  </a:ext>
                </a:extLst>
              </p:cNvPr>
              <p:cNvSpPr/>
              <p:nvPr/>
            </p:nvSpPr>
            <p:spPr>
              <a:xfrm>
                <a:off x="7568714" y="307648"/>
                <a:ext cx="1468302" cy="1554480"/>
              </a:xfrm>
              <a:prstGeom prst="roundRect">
                <a:avLst/>
              </a:prstGeom>
              <a:ln w="38100">
                <a:solidFill>
                  <a:srgbClr val="F2B71B"/>
                </a:solid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1" name="TextBox 40">
                <a:extLst>
                  <a:ext uri="{FF2B5EF4-FFF2-40B4-BE49-F238E27FC236}">
                    <a16:creationId xmlns:a16="http://schemas.microsoft.com/office/drawing/2014/main" id="{89C62CF5-470A-43AC-A2EC-9A492AC5D750}"/>
                  </a:ext>
                </a:extLst>
              </p:cNvPr>
              <p:cNvSpPr txBox="1"/>
              <p:nvPr/>
            </p:nvSpPr>
            <p:spPr>
              <a:xfrm>
                <a:off x="7583798" y="845093"/>
                <a:ext cx="1453218" cy="482126"/>
              </a:xfrm>
              <a:prstGeom prst="rect">
                <a:avLst/>
              </a:prstGeom>
              <a:noFill/>
            </p:spPr>
            <p:txBody>
              <a:bodyPr wrap="square" rtlCol="0">
                <a:spAutoFit/>
              </a:bodyPr>
              <a:lstStyle/>
              <a:p>
                <a:pPr algn="ctr"/>
                <a:r>
                  <a:rPr lang="en-US" sz="1800" dirty="0">
                    <a:latin typeface="Tw Cen MT" panose="020B0602020104020603" pitchFamily="34" charset="0"/>
                  </a:rPr>
                  <a:t>Affective</a:t>
                </a:r>
              </a:p>
            </p:txBody>
          </p:sp>
        </p:grpSp>
        <p:grpSp>
          <p:nvGrpSpPr>
            <p:cNvPr id="37" name="Group 36">
              <a:extLst>
                <a:ext uri="{FF2B5EF4-FFF2-40B4-BE49-F238E27FC236}">
                  <a16:creationId xmlns:a16="http://schemas.microsoft.com/office/drawing/2014/main" id="{F27BBCBC-DF63-4447-8DAB-4F5A9C89DCBC}"/>
                </a:ext>
              </a:extLst>
            </p:cNvPr>
            <p:cNvGrpSpPr/>
            <p:nvPr/>
          </p:nvGrpSpPr>
          <p:grpSpPr>
            <a:xfrm>
              <a:off x="6886054" y="4681699"/>
              <a:ext cx="1168973" cy="1184550"/>
              <a:chOff x="7568714" y="4773949"/>
              <a:chExt cx="1468302" cy="1546310"/>
            </a:xfrm>
          </p:grpSpPr>
          <p:sp>
            <p:nvSpPr>
              <p:cNvPr id="38" name="Rectangle: Rounded Corners 37">
                <a:extLst>
                  <a:ext uri="{FF2B5EF4-FFF2-40B4-BE49-F238E27FC236}">
                    <a16:creationId xmlns:a16="http://schemas.microsoft.com/office/drawing/2014/main" id="{FF1E96ED-37EA-462C-AFF6-FB42F1C5388C}"/>
                  </a:ext>
                </a:extLst>
              </p:cNvPr>
              <p:cNvSpPr/>
              <p:nvPr/>
            </p:nvSpPr>
            <p:spPr>
              <a:xfrm>
                <a:off x="7568714" y="4773949"/>
                <a:ext cx="1468302" cy="1546310"/>
              </a:xfrm>
              <a:prstGeom prst="roundRect">
                <a:avLst/>
              </a:prstGeom>
              <a:ln w="38100">
                <a:solidFill>
                  <a:srgbClr val="F2B71B"/>
                </a:solid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39" name="TextBox 38">
                <a:extLst>
                  <a:ext uri="{FF2B5EF4-FFF2-40B4-BE49-F238E27FC236}">
                    <a16:creationId xmlns:a16="http://schemas.microsoft.com/office/drawing/2014/main" id="{877EF105-7F73-4DDE-B64C-2C15C870A3C6}"/>
                  </a:ext>
                </a:extLst>
              </p:cNvPr>
              <p:cNvSpPr txBox="1"/>
              <p:nvPr/>
            </p:nvSpPr>
            <p:spPr>
              <a:xfrm>
                <a:off x="7574184" y="5125244"/>
                <a:ext cx="1453218" cy="843720"/>
              </a:xfrm>
              <a:prstGeom prst="rect">
                <a:avLst/>
              </a:prstGeom>
              <a:noFill/>
            </p:spPr>
            <p:txBody>
              <a:bodyPr wrap="square" rtlCol="0">
                <a:spAutoFit/>
              </a:bodyPr>
              <a:lstStyle/>
              <a:p>
                <a:pPr algn="ctr"/>
                <a:r>
                  <a:rPr lang="en-US" sz="1800" dirty="0">
                    <a:latin typeface="Tw Cen MT" panose="020B0602020104020603" pitchFamily="34" charset="0"/>
                  </a:rPr>
                  <a:t>Social Persuasion</a:t>
                </a:r>
              </a:p>
            </p:txBody>
          </p:sp>
        </p:grpSp>
      </p:grpSp>
      <p:pic>
        <p:nvPicPr>
          <p:cNvPr id="5" name="Picture 4" descr="Reflections/Activities Icon&#10;&#10;This icon indicates the presence of activities or times of reflection.">
            <a:extLst>
              <a:ext uri="{FF2B5EF4-FFF2-40B4-BE49-F238E27FC236}">
                <a16:creationId xmlns:a16="http://schemas.microsoft.com/office/drawing/2014/main" id="{1BB54BF1-4691-4988-B4A0-2579B229F4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4841" y="5614417"/>
            <a:ext cx="731520" cy="731520"/>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23DD9F-DB83-4E18-8D7A-182D0865ADE4}"/>
              </a:ext>
            </a:extLst>
          </p:cNvPr>
          <p:cNvSpPr>
            <a:spLocks noGrp="1"/>
          </p:cNvSpPr>
          <p:nvPr>
            <p:ph type="title"/>
          </p:nvPr>
        </p:nvSpPr>
        <p:spPr/>
        <p:txBody>
          <a:bodyPr/>
          <a:lstStyle/>
          <a:p>
            <a:r>
              <a:rPr lang="en-US" dirty="0"/>
              <a:t>Social Persuasion</a:t>
            </a:r>
          </a:p>
        </p:txBody>
      </p:sp>
      <p:sp>
        <p:nvSpPr>
          <p:cNvPr id="2" name="Text Placeholder 1">
            <a:extLst>
              <a:ext uri="{FF2B5EF4-FFF2-40B4-BE49-F238E27FC236}">
                <a16:creationId xmlns:a16="http://schemas.microsoft.com/office/drawing/2014/main" id="{3A1D5954-FF76-4BAF-A97A-ECD99FA402AE}"/>
              </a:ext>
            </a:extLst>
          </p:cNvPr>
          <p:cNvSpPr>
            <a:spLocks noGrp="1"/>
          </p:cNvSpPr>
          <p:nvPr>
            <p:ph type="body" idx="1"/>
          </p:nvPr>
        </p:nvSpPr>
        <p:spPr/>
        <p:txBody>
          <a:bodyPr/>
          <a:lstStyle/>
          <a:p>
            <a:pPr marL="91440" indent="0">
              <a:buNone/>
            </a:pPr>
            <a:r>
              <a:rPr lang="en-US" dirty="0"/>
              <a:t>Social persuasion occurs when a trustworthy source expresses confidence, gives specific feedback, encouragement, and/or offers support.</a:t>
            </a:r>
          </a:p>
        </p:txBody>
      </p:sp>
      <p:pic>
        <p:nvPicPr>
          <p:cNvPr id="4" name="Picture 3" descr="Two teachers talking face to face. ">
            <a:extLst>
              <a:ext uri="{FF2B5EF4-FFF2-40B4-BE49-F238E27FC236}">
                <a16:creationId xmlns:a16="http://schemas.microsoft.com/office/drawing/2014/main" id="{67B81735-A3CB-44ED-BFA1-329EDD6CC71E}"/>
              </a:ext>
            </a:extLst>
          </p:cNvPr>
          <p:cNvPicPr>
            <a:picLocks noChangeAspect="1"/>
          </p:cNvPicPr>
          <p:nvPr/>
        </p:nvPicPr>
        <p:blipFill>
          <a:blip r:embed="rId3"/>
          <a:stretch>
            <a:fillRect/>
          </a:stretch>
        </p:blipFill>
        <p:spPr>
          <a:xfrm>
            <a:off x="6140953" y="3858169"/>
            <a:ext cx="2374397" cy="2362205"/>
          </a:xfrm>
          <a:prstGeom prst="rect">
            <a:avLst/>
          </a:prstGeom>
        </p:spPr>
      </p:pic>
    </p:spTree>
    <p:extLst>
      <p:ext uri="{BB962C8B-B14F-4D97-AF65-F5344CB8AC3E}">
        <p14:creationId xmlns:p14="http://schemas.microsoft.com/office/powerpoint/2010/main" val="7861412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25" name="Title 1">
            <a:extLst>
              <a:ext uri="{FF2B5EF4-FFF2-40B4-BE49-F238E27FC236}">
                <a16:creationId xmlns:a16="http://schemas.microsoft.com/office/drawing/2014/main" id="{172FC32C-CBB8-4DF5-8520-F4077647FBD5}"/>
              </a:ext>
            </a:extLst>
          </p:cNvPr>
          <p:cNvSpPr txBox="1">
            <a:spLocks/>
          </p:cNvSpPr>
          <p:nvPr/>
        </p:nvSpPr>
        <p:spPr>
          <a:xfrm>
            <a:off x="457200" y="601664"/>
            <a:ext cx="8229600" cy="1096961"/>
          </a:xfrm>
          <a:prstGeom prst="rect">
            <a:avLst/>
          </a:prstGeom>
        </p:spPr>
        <p:txBody>
          <a:bodyPr anchor="ct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050" b="0" i="0" u="none" strike="noStrike" cap="none">
                <a:solidFill>
                  <a:schemeClr val="accent2"/>
                </a:solidFill>
                <a:latin typeface="Tw Cen MT" panose="020B0602020104020603" pitchFamily="34" charset="0"/>
                <a:ea typeface="Tw Cen MT" panose="020B0602020104020603" pitchFamily="34" charset="0"/>
                <a:cs typeface="Arial"/>
                <a:sym typeface="Arial"/>
              </a:defRPr>
            </a:lvl1pPr>
          </a:lstStyle>
          <a:p>
            <a:pPr algn="ctr">
              <a:buClrTx/>
              <a:buFontTx/>
            </a:pPr>
            <a:r>
              <a:rPr lang="en-US" sz="3600" dirty="0"/>
              <a:t>CTE Graphic Organizer</a:t>
            </a:r>
          </a:p>
        </p:txBody>
      </p:sp>
      <p:grpSp>
        <p:nvGrpSpPr>
          <p:cNvPr id="26" name="Group 25" descr="Bullseye, center labeled collective teacher efficacy&#10;Next Collective Efficacy&#10;Next teacher efficacy&#10;next self-efficacy&#10;next efficacy">
            <a:extLst>
              <a:ext uri="{FF2B5EF4-FFF2-40B4-BE49-F238E27FC236}">
                <a16:creationId xmlns:a16="http://schemas.microsoft.com/office/drawing/2014/main" id="{79FD8627-E33F-423B-A0DF-E1B98B1FF657}"/>
              </a:ext>
            </a:extLst>
          </p:cNvPr>
          <p:cNvGrpSpPr/>
          <p:nvPr/>
        </p:nvGrpSpPr>
        <p:grpSpPr>
          <a:xfrm>
            <a:off x="1016009" y="1607544"/>
            <a:ext cx="6152277" cy="4574762"/>
            <a:chOff x="247249" y="726939"/>
            <a:chExt cx="7727639" cy="5971889"/>
          </a:xfrm>
        </p:grpSpPr>
        <p:pic>
          <p:nvPicPr>
            <p:cNvPr id="27" name="Picture 26">
              <a:extLst>
                <a:ext uri="{FF2B5EF4-FFF2-40B4-BE49-F238E27FC236}">
                  <a16:creationId xmlns:a16="http://schemas.microsoft.com/office/drawing/2014/main" id="{45AD4B2A-B8D5-4F4A-B765-FA504314ECAD}"/>
                </a:ext>
              </a:extLst>
            </p:cNvPr>
            <p:cNvPicPr>
              <a:picLocks noChangeAspect="1"/>
            </p:cNvPicPr>
            <p:nvPr/>
          </p:nvPicPr>
          <p:blipFill>
            <a:blip r:embed="rId3"/>
            <a:stretch>
              <a:fillRect/>
            </a:stretch>
          </p:blipFill>
          <p:spPr>
            <a:xfrm>
              <a:off x="247249" y="726939"/>
              <a:ext cx="7727639" cy="5971889"/>
            </a:xfrm>
            <a:prstGeom prst="rect">
              <a:avLst/>
            </a:prstGeom>
          </p:spPr>
        </p:pic>
        <p:sp>
          <p:nvSpPr>
            <p:cNvPr id="28" name="TextBox 27">
              <a:extLst>
                <a:ext uri="{FF2B5EF4-FFF2-40B4-BE49-F238E27FC236}">
                  <a16:creationId xmlns:a16="http://schemas.microsoft.com/office/drawing/2014/main" id="{A7F345C3-AD15-453F-A595-484D6E3E880F}"/>
                </a:ext>
              </a:extLst>
            </p:cNvPr>
            <p:cNvSpPr txBox="1"/>
            <p:nvPr/>
          </p:nvSpPr>
          <p:spPr>
            <a:xfrm>
              <a:off x="3580730" y="4946749"/>
              <a:ext cx="3625462" cy="482126"/>
            </a:xfrm>
            <a:prstGeom prst="rect">
              <a:avLst/>
            </a:prstGeom>
            <a:noFill/>
          </p:spPr>
          <p:txBody>
            <a:bodyPr wrap="square" rtlCol="0">
              <a:spAutoFit/>
            </a:bodyPr>
            <a:lstStyle/>
            <a:p>
              <a:pPr algn="ctr"/>
              <a:r>
                <a:rPr lang="en-US" sz="1800" dirty="0">
                  <a:latin typeface="Tw Cen MT" panose="020B0602020104020603" pitchFamily="34" charset="0"/>
                </a:rPr>
                <a:t>Collective Teacher Efficacy</a:t>
              </a:r>
            </a:p>
          </p:txBody>
        </p:sp>
        <p:sp>
          <p:nvSpPr>
            <p:cNvPr id="29" name="TextBox 28">
              <a:extLst>
                <a:ext uri="{FF2B5EF4-FFF2-40B4-BE49-F238E27FC236}">
                  <a16:creationId xmlns:a16="http://schemas.microsoft.com/office/drawing/2014/main" id="{3C98CA88-E64D-4588-A0B6-3262AB39AC05}"/>
                </a:ext>
              </a:extLst>
            </p:cNvPr>
            <p:cNvSpPr txBox="1"/>
            <p:nvPr/>
          </p:nvSpPr>
          <p:spPr>
            <a:xfrm>
              <a:off x="3886429" y="4029221"/>
              <a:ext cx="3561407" cy="482126"/>
            </a:xfrm>
            <a:prstGeom prst="rect">
              <a:avLst/>
            </a:prstGeom>
            <a:noFill/>
          </p:spPr>
          <p:txBody>
            <a:bodyPr wrap="square" rtlCol="0">
              <a:spAutoFit/>
            </a:bodyPr>
            <a:lstStyle/>
            <a:p>
              <a:pPr algn="ctr"/>
              <a:r>
                <a:rPr lang="en-US" sz="1800" dirty="0">
                  <a:latin typeface="Tw Cen MT" panose="020B0602020104020603" pitchFamily="34" charset="0"/>
                </a:rPr>
                <a:t>Collective Efficacy</a:t>
              </a:r>
            </a:p>
          </p:txBody>
        </p:sp>
        <p:sp>
          <p:nvSpPr>
            <p:cNvPr id="30" name="TextBox 29">
              <a:extLst>
                <a:ext uri="{FF2B5EF4-FFF2-40B4-BE49-F238E27FC236}">
                  <a16:creationId xmlns:a16="http://schemas.microsoft.com/office/drawing/2014/main" id="{18B3E09D-421B-4AC9-ABBB-4B9C455807C6}"/>
                </a:ext>
              </a:extLst>
            </p:cNvPr>
            <p:cNvSpPr txBox="1"/>
            <p:nvPr/>
          </p:nvSpPr>
          <p:spPr>
            <a:xfrm>
              <a:off x="4058980" y="3123452"/>
              <a:ext cx="3561407" cy="482126"/>
            </a:xfrm>
            <a:prstGeom prst="rect">
              <a:avLst/>
            </a:prstGeom>
            <a:noFill/>
          </p:spPr>
          <p:txBody>
            <a:bodyPr wrap="square" rtlCol="0">
              <a:spAutoFit/>
            </a:bodyPr>
            <a:lstStyle/>
            <a:p>
              <a:pPr algn="ctr"/>
              <a:r>
                <a:rPr lang="en-US" sz="1800" dirty="0">
                  <a:latin typeface="Tw Cen MT" panose="020B0602020104020603" pitchFamily="34" charset="0"/>
                </a:rPr>
                <a:t>Teacher Efficacy</a:t>
              </a:r>
            </a:p>
          </p:txBody>
        </p:sp>
        <p:sp>
          <p:nvSpPr>
            <p:cNvPr id="31" name="TextBox 30">
              <a:extLst>
                <a:ext uri="{FF2B5EF4-FFF2-40B4-BE49-F238E27FC236}">
                  <a16:creationId xmlns:a16="http://schemas.microsoft.com/office/drawing/2014/main" id="{78132F28-DAEE-4D8E-B71B-1A4C9C8C6AB1}"/>
                </a:ext>
              </a:extLst>
            </p:cNvPr>
            <p:cNvSpPr txBox="1"/>
            <p:nvPr/>
          </p:nvSpPr>
          <p:spPr>
            <a:xfrm>
              <a:off x="3881042" y="2121630"/>
              <a:ext cx="3503089" cy="482126"/>
            </a:xfrm>
            <a:prstGeom prst="rect">
              <a:avLst/>
            </a:prstGeom>
            <a:noFill/>
          </p:spPr>
          <p:txBody>
            <a:bodyPr wrap="square" rtlCol="0">
              <a:spAutoFit/>
            </a:bodyPr>
            <a:lstStyle/>
            <a:p>
              <a:pPr algn="ctr"/>
              <a:r>
                <a:rPr lang="en-US" sz="1800" dirty="0">
                  <a:latin typeface="Tw Cen MT" panose="020B0602020104020603" pitchFamily="34" charset="0"/>
                </a:rPr>
                <a:t>Self-Efficacy</a:t>
              </a:r>
            </a:p>
          </p:txBody>
        </p:sp>
        <p:sp>
          <p:nvSpPr>
            <p:cNvPr id="32" name="TextBox 31">
              <a:extLst>
                <a:ext uri="{FF2B5EF4-FFF2-40B4-BE49-F238E27FC236}">
                  <a16:creationId xmlns:a16="http://schemas.microsoft.com/office/drawing/2014/main" id="{F5B0CB86-2A1F-4668-8623-1E85D497AEDA}"/>
                </a:ext>
              </a:extLst>
            </p:cNvPr>
            <p:cNvSpPr txBox="1"/>
            <p:nvPr/>
          </p:nvSpPr>
          <p:spPr>
            <a:xfrm>
              <a:off x="3568108" y="1179985"/>
              <a:ext cx="3625462" cy="482126"/>
            </a:xfrm>
            <a:prstGeom prst="rect">
              <a:avLst/>
            </a:prstGeom>
            <a:noFill/>
          </p:spPr>
          <p:txBody>
            <a:bodyPr wrap="square" rtlCol="0">
              <a:spAutoFit/>
            </a:bodyPr>
            <a:lstStyle/>
            <a:p>
              <a:pPr algn="ctr"/>
              <a:r>
                <a:rPr lang="en-US" sz="1800" dirty="0">
                  <a:latin typeface="Tw Cen MT" panose="020B0602020104020603" pitchFamily="34" charset="0"/>
                </a:rPr>
                <a:t>Efficacy</a:t>
              </a:r>
            </a:p>
          </p:txBody>
        </p:sp>
      </p:grpSp>
      <p:grpSp>
        <p:nvGrpSpPr>
          <p:cNvPr id="33" name="Group 32" descr="Four boxes around the outside read Mastery, affective, vicarious, and social persuasion. ">
            <a:extLst>
              <a:ext uri="{FF2B5EF4-FFF2-40B4-BE49-F238E27FC236}">
                <a16:creationId xmlns:a16="http://schemas.microsoft.com/office/drawing/2014/main" id="{CA72734F-C7F2-43F2-B454-67E4095FEF9D}"/>
              </a:ext>
            </a:extLst>
          </p:cNvPr>
          <p:cNvGrpSpPr/>
          <p:nvPr/>
        </p:nvGrpSpPr>
        <p:grpSpPr>
          <a:xfrm>
            <a:off x="923811" y="1260292"/>
            <a:ext cx="7131216" cy="4605957"/>
            <a:chOff x="923811" y="1260292"/>
            <a:chExt cx="7131216" cy="4605957"/>
          </a:xfrm>
        </p:grpSpPr>
        <p:grpSp>
          <p:nvGrpSpPr>
            <p:cNvPr id="34" name="Group 33">
              <a:extLst>
                <a:ext uri="{FF2B5EF4-FFF2-40B4-BE49-F238E27FC236}">
                  <a16:creationId xmlns:a16="http://schemas.microsoft.com/office/drawing/2014/main" id="{785DC073-5DDF-42E4-BB65-8784E3E1D9C4}"/>
                </a:ext>
              </a:extLst>
            </p:cNvPr>
            <p:cNvGrpSpPr/>
            <p:nvPr/>
          </p:nvGrpSpPr>
          <p:grpSpPr>
            <a:xfrm>
              <a:off x="923811" y="1260292"/>
              <a:ext cx="1195645" cy="1190808"/>
              <a:chOff x="79768" y="307648"/>
              <a:chExt cx="1501804" cy="1554480"/>
            </a:xfrm>
          </p:grpSpPr>
          <p:sp>
            <p:nvSpPr>
              <p:cNvPr id="44" name="Rectangle: Rounded Corners 43">
                <a:extLst>
                  <a:ext uri="{FF2B5EF4-FFF2-40B4-BE49-F238E27FC236}">
                    <a16:creationId xmlns:a16="http://schemas.microsoft.com/office/drawing/2014/main" id="{7B8F48FD-7DB8-4C10-9192-A08E4CDD2766}"/>
                  </a:ext>
                </a:extLst>
              </p:cNvPr>
              <p:cNvSpPr/>
              <p:nvPr/>
            </p:nvSpPr>
            <p:spPr>
              <a:xfrm>
                <a:off x="113270" y="307648"/>
                <a:ext cx="1468302" cy="1554480"/>
              </a:xfrm>
              <a:prstGeom prst="roundRect">
                <a:avLst/>
              </a:prstGeom>
              <a:ln w="38100">
                <a:solidFill>
                  <a:srgbClr val="F2B71B"/>
                </a:solid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5" name="TextBox 44">
                <a:extLst>
                  <a:ext uri="{FF2B5EF4-FFF2-40B4-BE49-F238E27FC236}">
                    <a16:creationId xmlns:a16="http://schemas.microsoft.com/office/drawing/2014/main" id="{27C93E82-AB96-49CC-93CE-2F57B143271F}"/>
                  </a:ext>
                </a:extLst>
              </p:cNvPr>
              <p:cNvSpPr txBox="1"/>
              <p:nvPr/>
            </p:nvSpPr>
            <p:spPr>
              <a:xfrm>
                <a:off x="79768" y="843825"/>
                <a:ext cx="1453218" cy="482126"/>
              </a:xfrm>
              <a:prstGeom prst="rect">
                <a:avLst/>
              </a:prstGeom>
              <a:noFill/>
            </p:spPr>
            <p:txBody>
              <a:bodyPr wrap="square" rtlCol="0">
                <a:spAutoFit/>
              </a:bodyPr>
              <a:lstStyle/>
              <a:p>
                <a:pPr algn="ctr"/>
                <a:r>
                  <a:rPr lang="en-US" sz="1800" dirty="0">
                    <a:latin typeface="Tw Cen MT" panose="020B0602020104020603" pitchFamily="34" charset="0"/>
                  </a:rPr>
                  <a:t>Mastery</a:t>
                </a:r>
              </a:p>
            </p:txBody>
          </p:sp>
        </p:grpSp>
        <p:grpSp>
          <p:nvGrpSpPr>
            <p:cNvPr id="35" name="Group 34">
              <a:extLst>
                <a:ext uri="{FF2B5EF4-FFF2-40B4-BE49-F238E27FC236}">
                  <a16:creationId xmlns:a16="http://schemas.microsoft.com/office/drawing/2014/main" id="{474BFB37-60A6-4301-AADD-F91F3EDF671D}"/>
                </a:ext>
              </a:extLst>
            </p:cNvPr>
            <p:cNvGrpSpPr/>
            <p:nvPr/>
          </p:nvGrpSpPr>
          <p:grpSpPr>
            <a:xfrm>
              <a:off x="945478" y="4681699"/>
              <a:ext cx="1173977" cy="1184550"/>
              <a:chOff x="106984" y="4773949"/>
              <a:chExt cx="1474588" cy="1546310"/>
            </a:xfrm>
          </p:grpSpPr>
          <p:sp>
            <p:nvSpPr>
              <p:cNvPr id="42" name="Rectangle: Rounded Corners 41">
                <a:extLst>
                  <a:ext uri="{FF2B5EF4-FFF2-40B4-BE49-F238E27FC236}">
                    <a16:creationId xmlns:a16="http://schemas.microsoft.com/office/drawing/2014/main" id="{CF4752FA-A71C-4694-961D-C2C5DA68361E}"/>
                  </a:ext>
                </a:extLst>
              </p:cNvPr>
              <p:cNvSpPr/>
              <p:nvPr/>
            </p:nvSpPr>
            <p:spPr>
              <a:xfrm>
                <a:off x="113270" y="4773949"/>
                <a:ext cx="1468302" cy="1546310"/>
              </a:xfrm>
              <a:prstGeom prst="roundRect">
                <a:avLst/>
              </a:prstGeom>
              <a:ln w="38100">
                <a:solidFill>
                  <a:srgbClr val="F2B71B"/>
                </a:solid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3" name="TextBox 42">
                <a:extLst>
                  <a:ext uri="{FF2B5EF4-FFF2-40B4-BE49-F238E27FC236}">
                    <a16:creationId xmlns:a16="http://schemas.microsoft.com/office/drawing/2014/main" id="{EC70826D-EA7B-49AC-9A94-A0561BBEE1B4}"/>
                  </a:ext>
                </a:extLst>
              </p:cNvPr>
              <p:cNvSpPr txBox="1"/>
              <p:nvPr/>
            </p:nvSpPr>
            <p:spPr>
              <a:xfrm>
                <a:off x="106984" y="5306041"/>
                <a:ext cx="1453219" cy="482126"/>
              </a:xfrm>
              <a:prstGeom prst="rect">
                <a:avLst/>
              </a:prstGeom>
              <a:noFill/>
            </p:spPr>
            <p:txBody>
              <a:bodyPr wrap="square" rtlCol="0">
                <a:spAutoFit/>
              </a:bodyPr>
              <a:lstStyle/>
              <a:p>
                <a:pPr algn="ctr"/>
                <a:r>
                  <a:rPr lang="en-US" sz="1800" dirty="0">
                    <a:latin typeface="Tw Cen MT" panose="020B0602020104020603" pitchFamily="34" charset="0"/>
                  </a:rPr>
                  <a:t>Vicarious</a:t>
                </a:r>
              </a:p>
            </p:txBody>
          </p:sp>
        </p:grpSp>
        <p:grpSp>
          <p:nvGrpSpPr>
            <p:cNvPr id="36" name="Group 35">
              <a:extLst>
                <a:ext uri="{FF2B5EF4-FFF2-40B4-BE49-F238E27FC236}">
                  <a16:creationId xmlns:a16="http://schemas.microsoft.com/office/drawing/2014/main" id="{80B2FD96-1541-4BA8-92DC-4C7E2A3F5D30}"/>
                </a:ext>
              </a:extLst>
            </p:cNvPr>
            <p:cNvGrpSpPr/>
            <p:nvPr/>
          </p:nvGrpSpPr>
          <p:grpSpPr>
            <a:xfrm>
              <a:off x="6886054" y="1260292"/>
              <a:ext cx="1168973" cy="1190808"/>
              <a:chOff x="7568714" y="307648"/>
              <a:chExt cx="1468302" cy="1554480"/>
            </a:xfrm>
          </p:grpSpPr>
          <p:sp>
            <p:nvSpPr>
              <p:cNvPr id="40" name="Rectangle: Rounded Corners 39">
                <a:extLst>
                  <a:ext uri="{FF2B5EF4-FFF2-40B4-BE49-F238E27FC236}">
                    <a16:creationId xmlns:a16="http://schemas.microsoft.com/office/drawing/2014/main" id="{19AAD213-8722-4B7E-8F91-5C697F41942A}"/>
                  </a:ext>
                </a:extLst>
              </p:cNvPr>
              <p:cNvSpPr/>
              <p:nvPr/>
            </p:nvSpPr>
            <p:spPr>
              <a:xfrm>
                <a:off x="7568714" y="307648"/>
                <a:ext cx="1468302" cy="1554480"/>
              </a:xfrm>
              <a:prstGeom prst="roundRect">
                <a:avLst/>
              </a:prstGeom>
              <a:ln w="38100">
                <a:solidFill>
                  <a:srgbClr val="F2B71B"/>
                </a:solid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1" name="TextBox 40">
                <a:extLst>
                  <a:ext uri="{FF2B5EF4-FFF2-40B4-BE49-F238E27FC236}">
                    <a16:creationId xmlns:a16="http://schemas.microsoft.com/office/drawing/2014/main" id="{38095146-DCF4-4EFE-BB07-1F3D80976BE0}"/>
                  </a:ext>
                </a:extLst>
              </p:cNvPr>
              <p:cNvSpPr txBox="1"/>
              <p:nvPr/>
            </p:nvSpPr>
            <p:spPr>
              <a:xfrm>
                <a:off x="7583798" y="845093"/>
                <a:ext cx="1453218" cy="482126"/>
              </a:xfrm>
              <a:prstGeom prst="rect">
                <a:avLst/>
              </a:prstGeom>
              <a:noFill/>
            </p:spPr>
            <p:txBody>
              <a:bodyPr wrap="square" rtlCol="0">
                <a:spAutoFit/>
              </a:bodyPr>
              <a:lstStyle/>
              <a:p>
                <a:pPr algn="ctr"/>
                <a:r>
                  <a:rPr lang="en-US" sz="1800" dirty="0">
                    <a:latin typeface="Tw Cen MT" panose="020B0602020104020603" pitchFamily="34" charset="0"/>
                  </a:rPr>
                  <a:t>Affective</a:t>
                </a:r>
              </a:p>
            </p:txBody>
          </p:sp>
        </p:grpSp>
        <p:grpSp>
          <p:nvGrpSpPr>
            <p:cNvPr id="37" name="Group 36">
              <a:extLst>
                <a:ext uri="{FF2B5EF4-FFF2-40B4-BE49-F238E27FC236}">
                  <a16:creationId xmlns:a16="http://schemas.microsoft.com/office/drawing/2014/main" id="{C6D22758-0293-4BE2-B345-9DAE81C111F5}"/>
                </a:ext>
              </a:extLst>
            </p:cNvPr>
            <p:cNvGrpSpPr/>
            <p:nvPr/>
          </p:nvGrpSpPr>
          <p:grpSpPr>
            <a:xfrm>
              <a:off x="6886054" y="4681699"/>
              <a:ext cx="1168973" cy="1184550"/>
              <a:chOff x="7568714" y="4773949"/>
              <a:chExt cx="1468302" cy="1546310"/>
            </a:xfrm>
          </p:grpSpPr>
          <p:sp>
            <p:nvSpPr>
              <p:cNvPr id="38" name="Rectangle: Rounded Corners 37">
                <a:extLst>
                  <a:ext uri="{FF2B5EF4-FFF2-40B4-BE49-F238E27FC236}">
                    <a16:creationId xmlns:a16="http://schemas.microsoft.com/office/drawing/2014/main" id="{A483B4C1-7D45-4B13-8737-8153DD843433}"/>
                  </a:ext>
                </a:extLst>
              </p:cNvPr>
              <p:cNvSpPr/>
              <p:nvPr/>
            </p:nvSpPr>
            <p:spPr>
              <a:xfrm>
                <a:off x="7568714" y="4773949"/>
                <a:ext cx="1468302" cy="1546310"/>
              </a:xfrm>
              <a:prstGeom prst="roundRect">
                <a:avLst/>
              </a:prstGeom>
              <a:ln w="38100">
                <a:solidFill>
                  <a:srgbClr val="F2B71B"/>
                </a:solid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39" name="TextBox 38">
                <a:extLst>
                  <a:ext uri="{FF2B5EF4-FFF2-40B4-BE49-F238E27FC236}">
                    <a16:creationId xmlns:a16="http://schemas.microsoft.com/office/drawing/2014/main" id="{4DAE6286-A877-49F7-AFA9-95B7D77F26C2}"/>
                  </a:ext>
                </a:extLst>
              </p:cNvPr>
              <p:cNvSpPr txBox="1"/>
              <p:nvPr/>
            </p:nvSpPr>
            <p:spPr>
              <a:xfrm>
                <a:off x="7574184" y="5125244"/>
                <a:ext cx="1453218" cy="843720"/>
              </a:xfrm>
              <a:prstGeom prst="rect">
                <a:avLst/>
              </a:prstGeom>
              <a:noFill/>
            </p:spPr>
            <p:txBody>
              <a:bodyPr wrap="square" rtlCol="0">
                <a:spAutoFit/>
              </a:bodyPr>
              <a:lstStyle/>
              <a:p>
                <a:pPr algn="ctr"/>
                <a:r>
                  <a:rPr lang="en-US" sz="1800" dirty="0">
                    <a:latin typeface="Tw Cen MT" panose="020B0602020104020603" pitchFamily="34" charset="0"/>
                  </a:rPr>
                  <a:t>Social Persuasion</a:t>
                </a:r>
              </a:p>
            </p:txBody>
          </p:sp>
        </p:grpSp>
      </p:grpSp>
      <p:pic>
        <p:nvPicPr>
          <p:cNvPr id="5" name="Picture 4" descr="Reflections/Activities Icon&#10;&#10;This icon indicates the presence of activities or times of reflection.">
            <a:extLst>
              <a:ext uri="{FF2B5EF4-FFF2-40B4-BE49-F238E27FC236}">
                <a16:creationId xmlns:a16="http://schemas.microsoft.com/office/drawing/2014/main" id="{46535F12-45A2-43E2-BCBC-F974EBBB27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4841" y="5614417"/>
            <a:ext cx="731520" cy="731520"/>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C878E0-0744-4B75-A005-23ED8FC1FCF9}"/>
              </a:ext>
            </a:extLst>
          </p:cNvPr>
          <p:cNvSpPr>
            <a:spLocks noGrp="1"/>
          </p:cNvSpPr>
          <p:nvPr>
            <p:ph type="title"/>
          </p:nvPr>
        </p:nvSpPr>
        <p:spPr/>
        <p:txBody>
          <a:bodyPr/>
          <a:lstStyle/>
          <a:p>
            <a:r>
              <a:rPr lang="en-US" dirty="0"/>
              <a:t>Affective States</a:t>
            </a:r>
          </a:p>
        </p:txBody>
      </p:sp>
      <p:sp>
        <p:nvSpPr>
          <p:cNvPr id="2" name="Text Placeholder 1">
            <a:extLst>
              <a:ext uri="{FF2B5EF4-FFF2-40B4-BE49-F238E27FC236}">
                <a16:creationId xmlns:a16="http://schemas.microsoft.com/office/drawing/2014/main" id="{8B6C310E-1B2F-4278-8C27-75339E730AFA}"/>
              </a:ext>
            </a:extLst>
          </p:cNvPr>
          <p:cNvSpPr>
            <a:spLocks noGrp="1"/>
          </p:cNvSpPr>
          <p:nvPr>
            <p:ph type="body" idx="1"/>
          </p:nvPr>
        </p:nvSpPr>
        <p:spPr/>
        <p:txBody>
          <a:bodyPr/>
          <a:lstStyle/>
          <a:p>
            <a:r>
              <a:rPr lang="en-US" dirty="0"/>
              <a:t>Moods, feelings, and attitudes</a:t>
            </a:r>
          </a:p>
          <a:p>
            <a:r>
              <a:rPr lang="en-US" dirty="0"/>
              <a:t>Feelings of anxiety can be associated with a perception of incompetence, while feelings of eagerness with capability</a:t>
            </a:r>
          </a:p>
          <a:p>
            <a:r>
              <a:rPr lang="en-US" dirty="0"/>
              <a:t>The emotional tone of an organization can also impact one’s perception of capability</a:t>
            </a:r>
          </a:p>
          <a:p>
            <a:pPr marL="91440" indent="0">
              <a:buNone/>
            </a:pPr>
            <a:endParaRPr lang="en-US" dirty="0"/>
          </a:p>
        </p:txBody>
      </p:sp>
      <p:pic>
        <p:nvPicPr>
          <p:cNvPr id="4" name="Picture 3">
            <a:extLst>
              <a:ext uri="{FF2B5EF4-FFF2-40B4-BE49-F238E27FC236}">
                <a16:creationId xmlns:a16="http://schemas.microsoft.com/office/drawing/2014/main" id="{2AD88AC5-72DB-4769-8644-F380BD3659E6}"/>
              </a:ext>
              <a:ext uri="{C183D7F6-B498-43B3-948B-1728B52AA6E4}">
                <adec:decorative xmlns:adec="http://schemas.microsoft.com/office/drawing/2017/decorative" val="1"/>
              </a:ext>
            </a:extLst>
          </p:cNvPr>
          <p:cNvPicPr>
            <a:picLocks noChangeAspect="1"/>
          </p:cNvPicPr>
          <p:nvPr/>
        </p:nvPicPr>
        <p:blipFill rotWithShape="1">
          <a:blip r:embed="rId3"/>
          <a:srcRect r="11374"/>
          <a:stretch/>
        </p:blipFill>
        <p:spPr>
          <a:xfrm>
            <a:off x="6964136" y="3896071"/>
            <a:ext cx="1526722" cy="2360265"/>
          </a:xfrm>
          <a:prstGeom prst="rect">
            <a:avLst/>
          </a:prstGeom>
        </p:spPr>
      </p:pic>
    </p:spTree>
    <p:extLst>
      <p:ext uri="{BB962C8B-B14F-4D97-AF65-F5344CB8AC3E}">
        <p14:creationId xmlns:p14="http://schemas.microsoft.com/office/powerpoint/2010/main" val="8465144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89A163E-FF47-4353-96E0-AECC0273D2E6}"/>
              </a:ext>
            </a:extLst>
          </p:cNvPr>
          <p:cNvSpPr>
            <a:spLocks noGrp="1"/>
          </p:cNvSpPr>
          <p:nvPr>
            <p:ph type="title"/>
          </p:nvPr>
        </p:nvSpPr>
        <p:spPr/>
        <p:txBody>
          <a:bodyPr/>
          <a:lstStyle/>
          <a:p>
            <a:endParaRPr lang="en-US" dirty="0"/>
          </a:p>
        </p:txBody>
      </p:sp>
      <p:sp>
        <p:nvSpPr>
          <p:cNvPr id="7" name="Text Placeholder 6">
            <a:extLst>
              <a:ext uri="{FF2B5EF4-FFF2-40B4-BE49-F238E27FC236}">
                <a16:creationId xmlns:a16="http://schemas.microsoft.com/office/drawing/2014/main" id="{1D5BF5C3-A9FE-42C8-BD60-E0305DE17AC8}"/>
              </a:ext>
            </a:extLst>
          </p:cNvPr>
          <p:cNvSpPr>
            <a:spLocks noGrp="1"/>
          </p:cNvSpPr>
          <p:nvPr>
            <p:ph type="body" idx="1"/>
          </p:nvPr>
        </p:nvSpPr>
        <p:spPr>
          <a:xfrm>
            <a:off x="457200" y="2182091"/>
            <a:ext cx="2608118" cy="3440599"/>
          </a:xfrm>
        </p:spPr>
        <p:txBody>
          <a:bodyPr anchor="ctr"/>
          <a:lstStyle/>
          <a:p>
            <a:pPr marL="91440" indent="0">
              <a:buNone/>
            </a:pPr>
            <a:r>
              <a:rPr lang="en-US" b="1" dirty="0"/>
              <a:t>Social Persuasion and Affective States Working Together to Build Efficacy</a:t>
            </a:r>
            <a:endParaRPr lang="en-US" dirty="0"/>
          </a:p>
        </p:txBody>
      </p:sp>
      <p:grpSp>
        <p:nvGrpSpPr>
          <p:cNvPr id="11" name="Group 10" descr="Video, youtube https://youtu.be/bqytnV3xHvE  ">
            <a:extLst>
              <a:ext uri="{FF2B5EF4-FFF2-40B4-BE49-F238E27FC236}">
                <a16:creationId xmlns:a16="http://schemas.microsoft.com/office/drawing/2014/main" id="{EA0C101F-F6F6-4B59-8CC5-D71D6B6841BF}"/>
              </a:ext>
            </a:extLst>
          </p:cNvPr>
          <p:cNvGrpSpPr/>
          <p:nvPr/>
        </p:nvGrpSpPr>
        <p:grpSpPr>
          <a:xfrm>
            <a:off x="3447738" y="2182091"/>
            <a:ext cx="4356033" cy="3723092"/>
            <a:chOff x="3447738" y="2182091"/>
            <a:chExt cx="4356033" cy="3723092"/>
          </a:xfrm>
        </p:grpSpPr>
        <p:pic>
          <p:nvPicPr>
            <p:cNvPr id="5" name="Picture 4">
              <a:hlinkClick r:id="rId3"/>
              <a:extLst>
                <a:ext uri="{FF2B5EF4-FFF2-40B4-BE49-F238E27FC236}">
                  <a16:creationId xmlns:a16="http://schemas.microsoft.com/office/drawing/2014/main" id="{7BADF82E-0DA0-435F-9B95-A7043B8DF69A}"/>
                </a:ext>
              </a:extLst>
            </p:cNvPr>
            <p:cNvPicPr>
              <a:picLocks noChangeAspect="1"/>
            </p:cNvPicPr>
            <p:nvPr/>
          </p:nvPicPr>
          <p:blipFill rotWithShape="1">
            <a:blip r:embed="rId4"/>
            <a:srcRect l="15372" r="18731"/>
            <a:stretch/>
          </p:blipFill>
          <p:spPr>
            <a:xfrm>
              <a:off x="3447738" y="2182091"/>
              <a:ext cx="4356033" cy="3723092"/>
            </a:xfrm>
            <a:prstGeom prst="rect">
              <a:avLst/>
            </a:prstGeom>
          </p:spPr>
        </p:pic>
        <p:pic>
          <p:nvPicPr>
            <p:cNvPr id="10" name="Graphic 9" descr="Play">
              <a:hlinkClick r:id="rId3"/>
              <a:extLst>
                <a:ext uri="{FF2B5EF4-FFF2-40B4-BE49-F238E27FC236}">
                  <a16:creationId xmlns:a16="http://schemas.microsoft.com/office/drawing/2014/main" id="{CBAD95F9-557A-45B5-A51B-5C7B2A67FAF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99022" y="3586437"/>
              <a:ext cx="914400" cy="914400"/>
            </a:xfrm>
            <a:prstGeom prst="rect">
              <a:avLst/>
            </a:prstGeom>
          </p:spPr>
        </p:pic>
      </p:grpSp>
    </p:spTree>
    <p:extLst>
      <p:ext uri="{BB962C8B-B14F-4D97-AF65-F5344CB8AC3E}">
        <p14:creationId xmlns:p14="http://schemas.microsoft.com/office/powerpoint/2010/main" val="31455353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25" name="Title 1">
            <a:extLst>
              <a:ext uri="{FF2B5EF4-FFF2-40B4-BE49-F238E27FC236}">
                <a16:creationId xmlns:a16="http://schemas.microsoft.com/office/drawing/2014/main" id="{E6849DB4-5381-486B-BBD0-6ED7BF28B63D}"/>
              </a:ext>
            </a:extLst>
          </p:cNvPr>
          <p:cNvSpPr txBox="1">
            <a:spLocks/>
          </p:cNvSpPr>
          <p:nvPr/>
        </p:nvSpPr>
        <p:spPr>
          <a:xfrm>
            <a:off x="457200" y="601664"/>
            <a:ext cx="8229600" cy="1096961"/>
          </a:xfrm>
          <a:prstGeom prst="rect">
            <a:avLst/>
          </a:prstGeom>
        </p:spPr>
        <p:txBody>
          <a:bodyPr anchor="ct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050" b="0" i="0" u="none" strike="noStrike" cap="none">
                <a:solidFill>
                  <a:schemeClr val="accent2"/>
                </a:solidFill>
                <a:latin typeface="Tw Cen MT" panose="020B0602020104020603" pitchFamily="34" charset="0"/>
                <a:ea typeface="Tw Cen MT" panose="020B0602020104020603" pitchFamily="34" charset="0"/>
                <a:cs typeface="Arial"/>
                <a:sym typeface="Arial"/>
              </a:defRPr>
            </a:lvl1pPr>
          </a:lstStyle>
          <a:p>
            <a:pPr algn="ctr">
              <a:buClrTx/>
              <a:buFontTx/>
            </a:pPr>
            <a:r>
              <a:rPr lang="en-US" sz="3600" dirty="0"/>
              <a:t>CTE Graphic Organizer</a:t>
            </a:r>
          </a:p>
        </p:txBody>
      </p:sp>
      <p:grpSp>
        <p:nvGrpSpPr>
          <p:cNvPr id="26" name="Group 25" descr="Bullseye, center labeled collective teacher efficacy&#10;Next Collective Efficacy&#10;Next teacher efficacy&#10;next self-efficacy&#10;next efficacy">
            <a:extLst>
              <a:ext uri="{FF2B5EF4-FFF2-40B4-BE49-F238E27FC236}">
                <a16:creationId xmlns:a16="http://schemas.microsoft.com/office/drawing/2014/main" id="{9298267C-D5A5-41F1-B263-B7CFBFB9FD21}"/>
              </a:ext>
            </a:extLst>
          </p:cNvPr>
          <p:cNvGrpSpPr/>
          <p:nvPr/>
        </p:nvGrpSpPr>
        <p:grpSpPr>
          <a:xfrm>
            <a:off x="1016009" y="1607544"/>
            <a:ext cx="6152277" cy="4574762"/>
            <a:chOff x="247249" y="726939"/>
            <a:chExt cx="7727639" cy="5971889"/>
          </a:xfrm>
        </p:grpSpPr>
        <p:pic>
          <p:nvPicPr>
            <p:cNvPr id="27" name="Picture 26">
              <a:extLst>
                <a:ext uri="{FF2B5EF4-FFF2-40B4-BE49-F238E27FC236}">
                  <a16:creationId xmlns:a16="http://schemas.microsoft.com/office/drawing/2014/main" id="{C760D632-7466-4D5A-B693-64BEE41561AC}"/>
                </a:ext>
              </a:extLst>
            </p:cNvPr>
            <p:cNvPicPr>
              <a:picLocks noChangeAspect="1"/>
            </p:cNvPicPr>
            <p:nvPr/>
          </p:nvPicPr>
          <p:blipFill>
            <a:blip r:embed="rId3"/>
            <a:stretch>
              <a:fillRect/>
            </a:stretch>
          </p:blipFill>
          <p:spPr>
            <a:xfrm>
              <a:off x="247249" y="726939"/>
              <a:ext cx="7727639" cy="5971889"/>
            </a:xfrm>
            <a:prstGeom prst="rect">
              <a:avLst/>
            </a:prstGeom>
          </p:spPr>
        </p:pic>
        <p:sp>
          <p:nvSpPr>
            <p:cNvPr id="28" name="TextBox 27">
              <a:extLst>
                <a:ext uri="{FF2B5EF4-FFF2-40B4-BE49-F238E27FC236}">
                  <a16:creationId xmlns:a16="http://schemas.microsoft.com/office/drawing/2014/main" id="{05C42CAE-9601-445B-BC2F-FEABABC0DA18}"/>
                </a:ext>
              </a:extLst>
            </p:cNvPr>
            <p:cNvSpPr txBox="1"/>
            <p:nvPr/>
          </p:nvSpPr>
          <p:spPr>
            <a:xfrm>
              <a:off x="3580730" y="4946749"/>
              <a:ext cx="3625462" cy="482126"/>
            </a:xfrm>
            <a:prstGeom prst="rect">
              <a:avLst/>
            </a:prstGeom>
            <a:noFill/>
          </p:spPr>
          <p:txBody>
            <a:bodyPr wrap="square" rtlCol="0">
              <a:spAutoFit/>
            </a:bodyPr>
            <a:lstStyle/>
            <a:p>
              <a:pPr algn="ctr"/>
              <a:r>
                <a:rPr lang="en-US" sz="1800" dirty="0">
                  <a:latin typeface="Tw Cen MT" panose="020B0602020104020603" pitchFamily="34" charset="0"/>
                </a:rPr>
                <a:t>Collective Teacher Efficacy</a:t>
              </a:r>
            </a:p>
          </p:txBody>
        </p:sp>
        <p:sp>
          <p:nvSpPr>
            <p:cNvPr id="29" name="TextBox 28">
              <a:extLst>
                <a:ext uri="{FF2B5EF4-FFF2-40B4-BE49-F238E27FC236}">
                  <a16:creationId xmlns:a16="http://schemas.microsoft.com/office/drawing/2014/main" id="{9F5B22A5-F961-4AC4-9A16-53EE48DAC26F}"/>
                </a:ext>
              </a:extLst>
            </p:cNvPr>
            <p:cNvSpPr txBox="1"/>
            <p:nvPr/>
          </p:nvSpPr>
          <p:spPr>
            <a:xfrm>
              <a:off x="3886429" y="4029221"/>
              <a:ext cx="3561407" cy="482126"/>
            </a:xfrm>
            <a:prstGeom prst="rect">
              <a:avLst/>
            </a:prstGeom>
            <a:noFill/>
          </p:spPr>
          <p:txBody>
            <a:bodyPr wrap="square" rtlCol="0">
              <a:spAutoFit/>
            </a:bodyPr>
            <a:lstStyle/>
            <a:p>
              <a:pPr algn="ctr"/>
              <a:r>
                <a:rPr lang="en-US" sz="1800" dirty="0">
                  <a:latin typeface="Tw Cen MT" panose="020B0602020104020603" pitchFamily="34" charset="0"/>
                </a:rPr>
                <a:t>Collective Efficacy</a:t>
              </a:r>
            </a:p>
          </p:txBody>
        </p:sp>
        <p:sp>
          <p:nvSpPr>
            <p:cNvPr id="30" name="TextBox 29">
              <a:extLst>
                <a:ext uri="{FF2B5EF4-FFF2-40B4-BE49-F238E27FC236}">
                  <a16:creationId xmlns:a16="http://schemas.microsoft.com/office/drawing/2014/main" id="{577195D9-7921-417D-89AF-9E352F49F84F}"/>
                </a:ext>
              </a:extLst>
            </p:cNvPr>
            <p:cNvSpPr txBox="1"/>
            <p:nvPr/>
          </p:nvSpPr>
          <p:spPr>
            <a:xfrm>
              <a:off x="4058980" y="3123452"/>
              <a:ext cx="3561407" cy="482126"/>
            </a:xfrm>
            <a:prstGeom prst="rect">
              <a:avLst/>
            </a:prstGeom>
            <a:noFill/>
          </p:spPr>
          <p:txBody>
            <a:bodyPr wrap="square" rtlCol="0">
              <a:spAutoFit/>
            </a:bodyPr>
            <a:lstStyle/>
            <a:p>
              <a:pPr algn="ctr"/>
              <a:r>
                <a:rPr lang="en-US" sz="1800" dirty="0">
                  <a:latin typeface="Tw Cen MT" panose="020B0602020104020603" pitchFamily="34" charset="0"/>
                </a:rPr>
                <a:t>Teacher Efficacy</a:t>
              </a:r>
            </a:p>
          </p:txBody>
        </p:sp>
        <p:sp>
          <p:nvSpPr>
            <p:cNvPr id="31" name="TextBox 30">
              <a:extLst>
                <a:ext uri="{FF2B5EF4-FFF2-40B4-BE49-F238E27FC236}">
                  <a16:creationId xmlns:a16="http://schemas.microsoft.com/office/drawing/2014/main" id="{D9BB846C-D048-4731-BE78-70F0774E00A6}"/>
                </a:ext>
              </a:extLst>
            </p:cNvPr>
            <p:cNvSpPr txBox="1"/>
            <p:nvPr/>
          </p:nvSpPr>
          <p:spPr>
            <a:xfrm>
              <a:off x="3881042" y="2121630"/>
              <a:ext cx="3503089" cy="482126"/>
            </a:xfrm>
            <a:prstGeom prst="rect">
              <a:avLst/>
            </a:prstGeom>
            <a:noFill/>
          </p:spPr>
          <p:txBody>
            <a:bodyPr wrap="square" rtlCol="0">
              <a:spAutoFit/>
            </a:bodyPr>
            <a:lstStyle/>
            <a:p>
              <a:pPr algn="ctr"/>
              <a:r>
                <a:rPr lang="en-US" sz="1800" dirty="0">
                  <a:latin typeface="Tw Cen MT" panose="020B0602020104020603" pitchFamily="34" charset="0"/>
                </a:rPr>
                <a:t>Self-Efficacy</a:t>
              </a:r>
            </a:p>
          </p:txBody>
        </p:sp>
        <p:sp>
          <p:nvSpPr>
            <p:cNvPr id="32" name="TextBox 31">
              <a:extLst>
                <a:ext uri="{FF2B5EF4-FFF2-40B4-BE49-F238E27FC236}">
                  <a16:creationId xmlns:a16="http://schemas.microsoft.com/office/drawing/2014/main" id="{C44BA9ED-9FF5-4851-AB2A-191D23E076DF}"/>
                </a:ext>
              </a:extLst>
            </p:cNvPr>
            <p:cNvSpPr txBox="1"/>
            <p:nvPr/>
          </p:nvSpPr>
          <p:spPr>
            <a:xfrm>
              <a:off x="3568108" y="1179985"/>
              <a:ext cx="3625462" cy="482126"/>
            </a:xfrm>
            <a:prstGeom prst="rect">
              <a:avLst/>
            </a:prstGeom>
            <a:noFill/>
          </p:spPr>
          <p:txBody>
            <a:bodyPr wrap="square" rtlCol="0">
              <a:spAutoFit/>
            </a:bodyPr>
            <a:lstStyle/>
            <a:p>
              <a:pPr algn="ctr"/>
              <a:r>
                <a:rPr lang="en-US" sz="1800" dirty="0">
                  <a:latin typeface="Tw Cen MT" panose="020B0602020104020603" pitchFamily="34" charset="0"/>
                </a:rPr>
                <a:t>Efficacy</a:t>
              </a:r>
            </a:p>
          </p:txBody>
        </p:sp>
      </p:grpSp>
      <p:grpSp>
        <p:nvGrpSpPr>
          <p:cNvPr id="33" name="Group 32" descr="Four boxes around the outside read Mastery, affective, vicarious, and social persuasion. ">
            <a:extLst>
              <a:ext uri="{FF2B5EF4-FFF2-40B4-BE49-F238E27FC236}">
                <a16:creationId xmlns:a16="http://schemas.microsoft.com/office/drawing/2014/main" id="{7E1AFF22-744D-440B-B023-6B2E635587A1}"/>
              </a:ext>
            </a:extLst>
          </p:cNvPr>
          <p:cNvGrpSpPr/>
          <p:nvPr/>
        </p:nvGrpSpPr>
        <p:grpSpPr>
          <a:xfrm>
            <a:off x="923811" y="1260292"/>
            <a:ext cx="7131216" cy="4605957"/>
            <a:chOff x="923811" y="1260292"/>
            <a:chExt cx="7131216" cy="4605957"/>
          </a:xfrm>
        </p:grpSpPr>
        <p:grpSp>
          <p:nvGrpSpPr>
            <p:cNvPr id="34" name="Group 33">
              <a:extLst>
                <a:ext uri="{FF2B5EF4-FFF2-40B4-BE49-F238E27FC236}">
                  <a16:creationId xmlns:a16="http://schemas.microsoft.com/office/drawing/2014/main" id="{E056052C-A6C4-4374-9D9A-E84B0ADA4722}"/>
                </a:ext>
              </a:extLst>
            </p:cNvPr>
            <p:cNvGrpSpPr/>
            <p:nvPr/>
          </p:nvGrpSpPr>
          <p:grpSpPr>
            <a:xfrm>
              <a:off x="923811" y="1260292"/>
              <a:ext cx="1195645" cy="1190808"/>
              <a:chOff x="79768" y="307648"/>
              <a:chExt cx="1501804" cy="1554480"/>
            </a:xfrm>
          </p:grpSpPr>
          <p:sp>
            <p:nvSpPr>
              <p:cNvPr id="44" name="Rectangle: Rounded Corners 43">
                <a:extLst>
                  <a:ext uri="{FF2B5EF4-FFF2-40B4-BE49-F238E27FC236}">
                    <a16:creationId xmlns:a16="http://schemas.microsoft.com/office/drawing/2014/main" id="{02F18159-F5C7-4B7F-86EF-C4C55283069B}"/>
                  </a:ext>
                </a:extLst>
              </p:cNvPr>
              <p:cNvSpPr/>
              <p:nvPr/>
            </p:nvSpPr>
            <p:spPr>
              <a:xfrm>
                <a:off x="113270" y="307648"/>
                <a:ext cx="1468302" cy="1554480"/>
              </a:xfrm>
              <a:prstGeom prst="roundRect">
                <a:avLst/>
              </a:prstGeom>
              <a:ln w="38100">
                <a:solidFill>
                  <a:srgbClr val="F2B71B"/>
                </a:solid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5" name="TextBox 44">
                <a:extLst>
                  <a:ext uri="{FF2B5EF4-FFF2-40B4-BE49-F238E27FC236}">
                    <a16:creationId xmlns:a16="http://schemas.microsoft.com/office/drawing/2014/main" id="{2481A520-AFA1-4925-8A4B-03EB5D686A7E}"/>
                  </a:ext>
                </a:extLst>
              </p:cNvPr>
              <p:cNvSpPr txBox="1"/>
              <p:nvPr/>
            </p:nvSpPr>
            <p:spPr>
              <a:xfrm>
                <a:off x="79768" y="843825"/>
                <a:ext cx="1453218" cy="482126"/>
              </a:xfrm>
              <a:prstGeom prst="rect">
                <a:avLst/>
              </a:prstGeom>
              <a:noFill/>
            </p:spPr>
            <p:txBody>
              <a:bodyPr wrap="square" rtlCol="0">
                <a:spAutoFit/>
              </a:bodyPr>
              <a:lstStyle/>
              <a:p>
                <a:pPr algn="ctr"/>
                <a:r>
                  <a:rPr lang="en-US" sz="1800" dirty="0">
                    <a:latin typeface="Tw Cen MT" panose="020B0602020104020603" pitchFamily="34" charset="0"/>
                  </a:rPr>
                  <a:t>Mastery</a:t>
                </a:r>
              </a:p>
            </p:txBody>
          </p:sp>
        </p:grpSp>
        <p:grpSp>
          <p:nvGrpSpPr>
            <p:cNvPr id="35" name="Group 34">
              <a:extLst>
                <a:ext uri="{FF2B5EF4-FFF2-40B4-BE49-F238E27FC236}">
                  <a16:creationId xmlns:a16="http://schemas.microsoft.com/office/drawing/2014/main" id="{23293CEE-92A1-41D9-B95A-16B0E7611972}"/>
                </a:ext>
              </a:extLst>
            </p:cNvPr>
            <p:cNvGrpSpPr/>
            <p:nvPr/>
          </p:nvGrpSpPr>
          <p:grpSpPr>
            <a:xfrm>
              <a:off x="945478" y="4681699"/>
              <a:ext cx="1173977" cy="1184550"/>
              <a:chOff x="106984" y="4773949"/>
              <a:chExt cx="1474588" cy="1546310"/>
            </a:xfrm>
          </p:grpSpPr>
          <p:sp>
            <p:nvSpPr>
              <p:cNvPr id="42" name="Rectangle: Rounded Corners 41">
                <a:extLst>
                  <a:ext uri="{FF2B5EF4-FFF2-40B4-BE49-F238E27FC236}">
                    <a16:creationId xmlns:a16="http://schemas.microsoft.com/office/drawing/2014/main" id="{07FA53CA-FF20-48AF-A0E7-EF1B83D6750F}"/>
                  </a:ext>
                </a:extLst>
              </p:cNvPr>
              <p:cNvSpPr/>
              <p:nvPr/>
            </p:nvSpPr>
            <p:spPr>
              <a:xfrm>
                <a:off x="113270" y="4773949"/>
                <a:ext cx="1468302" cy="1546310"/>
              </a:xfrm>
              <a:prstGeom prst="roundRect">
                <a:avLst/>
              </a:prstGeom>
              <a:ln w="38100">
                <a:solidFill>
                  <a:srgbClr val="F2B71B"/>
                </a:solid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3" name="TextBox 42">
                <a:extLst>
                  <a:ext uri="{FF2B5EF4-FFF2-40B4-BE49-F238E27FC236}">
                    <a16:creationId xmlns:a16="http://schemas.microsoft.com/office/drawing/2014/main" id="{E04D40E7-7080-47F5-91BE-29AB3145B095}"/>
                  </a:ext>
                </a:extLst>
              </p:cNvPr>
              <p:cNvSpPr txBox="1"/>
              <p:nvPr/>
            </p:nvSpPr>
            <p:spPr>
              <a:xfrm>
                <a:off x="106984" y="5306041"/>
                <a:ext cx="1453219" cy="482126"/>
              </a:xfrm>
              <a:prstGeom prst="rect">
                <a:avLst/>
              </a:prstGeom>
              <a:noFill/>
            </p:spPr>
            <p:txBody>
              <a:bodyPr wrap="square" rtlCol="0">
                <a:spAutoFit/>
              </a:bodyPr>
              <a:lstStyle/>
              <a:p>
                <a:pPr algn="ctr"/>
                <a:r>
                  <a:rPr lang="en-US" sz="1800" dirty="0">
                    <a:latin typeface="Tw Cen MT" panose="020B0602020104020603" pitchFamily="34" charset="0"/>
                  </a:rPr>
                  <a:t>Vicarious</a:t>
                </a:r>
              </a:p>
            </p:txBody>
          </p:sp>
        </p:grpSp>
        <p:grpSp>
          <p:nvGrpSpPr>
            <p:cNvPr id="36" name="Group 35">
              <a:extLst>
                <a:ext uri="{FF2B5EF4-FFF2-40B4-BE49-F238E27FC236}">
                  <a16:creationId xmlns:a16="http://schemas.microsoft.com/office/drawing/2014/main" id="{D5B23F21-EC16-49BA-90FF-0F7E6C123B4D}"/>
                </a:ext>
              </a:extLst>
            </p:cNvPr>
            <p:cNvGrpSpPr/>
            <p:nvPr/>
          </p:nvGrpSpPr>
          <p:grpSpPr>
            <a:xfrm>
              <a:off x="6886054" y="1260292"/>
              <a:ext cx="1168973" cy="1190808"/>
              <a:chOff x="7568714" y="307648"/>
              <a:chExt cx="1468302" cy="1554480"/>
            </a:xfrm>
          </p:grpSpPr>
          <p:sp>
            <p:nvSpPr>
              <p:cNvPr id="40" name="Rectangle: Rounded Corners 39">
                <a:extLst>
                  <a:ext uri="{FF2B5EF4-FFF2-40B4-BE49-F238E27FC236}">
                    <a16:creationId xmlns:a16="http://schemas.microsoft.com/office/drawing/2014/main" id="{AD73ABDE-5F7B-4757-936C-85B0B0E1E72A}"/>
                  </a:ext>
                </a:extLst>
              </p:cNvPr>
              <p:cNvSpPr/>
              <p:nvPr/>
            </p:nvSpPr>
            <p:spPr>
              <a:xfrm>
                <a:off x="7568714" y="307648"/>
                <a:ext cx="1468302" cy="1554480"/>
              </a:xfrm>
              <a:prstGeom prst="roundRect">
                <a:avLst/>
              </a:prstGeom>
              <a:ln w="38100">
                <a:solidFill>
                  <a:srgbClr val="F2B71B"/>
                </a:solid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1" name="TextBox 40">
                <a:extLst>
                  <a:ext uri="{FF2B5EF4-FFF2-40B4-BE49-F238E27FC236}">
                    <a16:creationId xmlns:a16="http://schemas.microsoft.com/office/drawing/2014/main" id="{5B5D8EED-DCB7-4F12-89BC-754C9B911FB3}"/>
                  </a:ext>
                </a:extLst>
              </p:cNvPr>
              <p:cNvSpPr txBox="1"/>
              <p:nvPr/>
            </p:nvSpPr>
            <p:spPr>
              <a:xfrm>
                <a:off x="7583798" y="845093"/>
                <a:ext cx="1453218" cy="482126"/>
              </a:xfrm>
              <a:prstGeom prst="rect">
                <a:avLst/>
              </a:prstGeom>
              <a:noFill/>
            </p:spPr>
            <p:txBody>
              <a:bodyPr wrap="square" rtlCol="0">
                <a:spAutoFit/>
              </a:bodyPr>
              <a:lstStyle/>
              <a:p>
                <a:pPr algn="ctr"/>
                <a:r>
                  <a:rPr lang="en-US" sz="1800" dirty="0">
                    <a:latin typeface="Tw Cen MT" panose="020B0602020104020603" pitchFamily="34" charset="0"/>
                  </a:rPr>
                  <a:t>Affective</a:t>
                </a:r>
              </a:p>
            </p:txBody>
          </p:sp>
        </p:grpSp>
        <p:grpSp>
          <p:nvGrpSpPr>
            <p:cNvPr id="37" name="Group 36">
              <a:extLst>
                <a:ext uri="{FF2B5EF4-FFF2-40B4-BE49-F238E27FC236}">
                  <a16:creationId xmlns:a16="http://schemas.microsoft.com/office/drawing/2014/main" id="{46B3FFDF-6041-4061-8BA6-9B4BF9653049}"/>
                </a:ext>
              </a:extLst>
            </p:cNvPr>
            <p:cNvGrpSpPr/>
            <p:nvPr/>
          </p:nvGrpSpPr>
          <p:grpSpPr>
            <a:xfrm>
              <a:off x="6886054" y="4681699"/>
              <a:ext cx="1168973" cy="1184550"/>
              <a:chOff x="7568714" y="4773949"/>
              <a:chExt cx="1468302" cy="1546310"/>
            </a:xfrm>
          </p:grpSpPr>
          <p:sp>
            <p:nvSpPr>
              <p:cNvPr id="38" name="Rectangle: Rounded Corners 37">
                <a:extLst>
                  <a:ext uri="{FF2B5EF4-FFF2-40B4-BE49-F238E27FC236}">
                    <a16:creationId xmlns:a16="http://schemas.microsoft.com/office/drawing/2014/main" id="{0E3CA9B9-C7CB-4220-92BF-21EC795CA4C9}"/>
                  </a:ext>
                </a:extLst>
              </p:cNvPr>
              <p:cNvSpPr/>
              <p:nvPr/>
            </p:nvSpPr>
            <p:spPr>
              <a:xfrm>
                <a:off x="7568714" y="4773949"/>
                <a:ext cx="1468302" cy="1546310"/>
              </a:xfrm>
              <a:prstGeom prst="roundRect">
                <a:avLst/>
              </a:prstGeom>
              <a:ln w="38100">
                <a:solidFill>
                  <a:srgbClr val="F2B71B"/>
                </a:solid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39" name="TextBox 38">
                <a:extLst>
                  <a:ext uri="{FF2B5EF4-FFF2-40B4-BE49-F238E27FC236}">
                    <a16:creationId xmlns:a16="http://schemas.microsoft.com/office/drawing/2014/main" id="{99FABB9C-FBD3-4337-B2ED-28C75364043E}"/>
                  </a:ext>
                </a:extLst>
              </p:cNvPr>
              <p:cNvSpPr txBox="1"/>
              <p:nvPr/>
            </p:nvSpPr>
            <p:spPr>
              <a:xfrm>
                <a:off x="7574184" y="5125244"/>
                <a:ext cx="1453218" cy="843720"/>
              </a:xfrm>
              <a:prstGeom prst="rect">
                <a:avLst/>
              </a:prstGeom>
              <a:noFill/>
            </p:spPr>
            <p:txBody>
              <a:bodyPr wrap="square" rtlCol="0">
                <a:spAutoFit/>
              </a:bodyPr>
              <a:lstStyle/>
              <a:p>
                <a:pPr algn="ctr"/>
                <a:r>
                  <a:rPr lang="en-US" sz="1800" dirty="0">
                    <a:latin typeface="Tw Cen MT" panose="020B0602020104020603" pitchFamily="34" charset="0"/>
                  </a:rPr>
                  <a:t>Social Persuasion</a:t>
                </a:r>
              </a:p>
            </p:txBody>
          </p:sp>
        </p:grpSp>
      </p:grpSp>
      <p:pic>
        <p:nvPicPr>
          <p:cNvPr id="5" name="Picture 4" descr="Reflections/Activities Icon&#10;&#10;This icon indicates the presence of activities or times of reflection.">
            <a:extLst>
              <a:ext uri="{FF2B5EF4-FFF2-40B4-BE49-F238E27FC236}">
                <a16:creationId xmlns:a16="http://schemas.microsoft.com/office/drawing/2014/main" id="{9850E7B6-99FD-4AD3-89E3-555EBC7715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4841" y="5614417"/>
            <a:ext cx="731520" cy="731520"/>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88D27C-3AF0-4355-9244-952C985D7791}"/>
              </a:ext>
            </a:extLst>
          </p:cNvPr>
          <p:cNvSpPr>
            <a:spLocks noGrp="1"/>
          </p:cNvSpPr>
          <p:nvPr>
            <p:ph type="title"/>
          </p:nvPr>
        </p:nvSpPr>
        <p:spPr/>
        <p:txBody>
          <a:bodyPr/>
          <a:lstStyle/>
          <a:p>
            <a:r>
              <a:rPr lang="en-US" dirty="0"/>
              <a:t>Self-Reflection</a:t>
            </a:r>
          </a:p>
        </p:txBody>
      </p:sp>
      <p:sp>
        <p:nvSpPr>
          <p:cNvPr id="2" name="Text Placeholder 1">
            <a:extLst>
              <a:ext uri="{FF2B5EF4-FFF2-40B4-BE49-F238E27FC236}">
                <a16:creationId xmlns:a16="http://schemas.microsoft.com/office/drawing/2014/main" id="{B94DD55A-1936-409C-BE12-24AB25F4FD5B}"/>
              </a:ext>
            </a:extLst>
          </p:cNvPr>
          <p:cNvSpPr>
            <a:spLocks noGrp="1"/>
          </p:cNvSpPr>
          <p:nvPr>
            <p:ph type="body" idx="1"/>
          </p:nvPr>
        </p:nvSpPr>
        <p:spPr/>
        <p:txBody>
          <a:bodyPr/>
          <a:lstStyle/>
          <a:p>
            <a:pPr marL="91440" indent="0">
              <a:buNone/>
            </a:pPr>
            <a:r>
              <a:rPr lang="en-US" dirty="0"/>
              <a:t>When you consider these four sources of efficacy, what experiences can you share that connect with each of the descriptions?</a:t>
            </a:r>
          </a:p>
          <a:p>
            <a:pPr marL="914400"/>
            <a:r>
              <a:rPr lang="en-US" dirty="0"/>
              <a:t>Mastery experience</a:t>
            </a:r>
          </a:p>
          <a:p>
            <a:pPr marL="914400"/>
            <a:r>
              <a:rPr lang="en-US" dirty="0"/>
              <a:t>Vicarious experience       </a:t>
            </a:r>
          </a:p>
          <a:p>
            <a:pPr marL="914400"/>
            <a:r>
              <a:rPr lang="en-US" dirty="0"/>
              <a:t>Social persuasion</a:t>
            </a:r>
          </a:p>
          <a:p>
            <a:pPr marL="914400"/>
            <a:r>
              <a:rPr lang="en-US" dirty="0"/>
              <a:t>Affective states</a:t>
            </a:r>
          </a:p>
          <a:p>
            <a:endParaRPr lang="en-US" dirty="0"/>
          </a:p>
        </p:txBody>
      </p:sp>
      <p:pic>
        <p:nvPicPr>
          <p:cNvPr id="7" name="Picture 6" descr="Reflections/Activities Icon&#10;&#10;This icon indicates the presence of activities or times of reflection.">
            <a:extLst>
              <a:ext uri="{FF2B5EF4-FFF2-40B4-BE49-F238E27FC236}">
                <a16:creationId xmlns:a16="http://schemas.microsoft.com/office/drawing/2014/main" id="{354DDD38-F53A-4F06-8702-839D81F8F3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4841" y="5614417"/>
            <a:ext cx="731520" cy="731520"/>
          </a:xfrm>
          <a:prstGeom prst="rect">
            <a:avLst/>
          </a:prstGeom>
        </p:spPr>
      </p:pic>
    </p:spTree>
    <p:extLst>
      <p:ext uri="{BB962C8B-B14F-4D97-AF65-F5344CB8AC3E}">
        <p14:creationId xmlns:p14="http://schemas.microsoft.com/office/powerpoint/2010/main" val="32276016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D6E1DE-DFCB-4432-924A-CC2A1AD7450F}"/>
              </a:ext>
            </a:extLst>
          </p:cNvPr>
          <p:cNvSpPr>
            <a:spLocks noGrp="1"/>
          </p:cNvSpPr>
          <p:nvPr>
            <p:ph type="title"/>
          </p:nvPr>
        </p:nvSpPr>
        <p:spPr/>
        <p:txBody>
          <a:bodyPr/>
          <a:lstStyle/>
          <a:p>
            <a:r>
              <a:rPr lang="en-US" sz="4000" dirty="0"/>
              <a:t>Hidden Slide # 6</a:t>
            </a:r>
            <a:br>
              <a:rPr lang="en-US" sz="4000" dirty="0"/>
            </a:br>
            <a:r>
              <a:rPr lang="en-US" sz="4000" dirty="0"/>
              <a:t>CTE Key Terms</a:t>
            </a:r>
          </a:p>
        </p:txBody>
      </p:sp>
      <p:sp>
        <p:nvSpPr>
          <p:cNvPr id="2" name="Text Placeholder 1">
            <a:extLst>
              <a:ext uri="{FF2B5EF4-FFF2-40B4-BE49-F238E27FC236}">
                <a16:creationId xmlns:a16="http://schemas.microsoft.com/office/drawing/2014/main" id="{E8800EF9-F43E-473C-9551-6C5D7DF20F21}"/>
              </a:ext>
            </a:extLst>
          </p:cNvPr>
          <p:cNvSpPr>
            <a:spLocks noGrp="1"/>
          </p:cNvSpPr>
          <p:nvPr>
            <p:ph type="body" idx="1"/>
          </p:nvPr>
        </p:nvSpPr>
        <p:spPr/>
        <p:txBody>
          <a:bodyPr>
            <a:noAutofit/>
          </a:bodyPr>
          <a:lstStyle/>
          <a:p>
            <a:pPr>
              <a:lnSpc>
                <a:spcPct val="120000"/>
              </a:lnSpc>
            </a:pPr>
            <a:r>
              <a:rPr lang="en-US" sz="1800" b="1" dirty="0">
                <a:latin typeface="Tw Cen MT" panose="020B0602020104020603" pitchFamily="34" charset="77"/>
              </a:rPr>
              <a:t>Social Persuasion </a:t>
            </a:r>
            <a:r>
              <a:rPr lang="en-US" sz="1800" dirty="0">
                <a:latin typeface="Tw Cen MT" panose="020B0602020104020603" pitchFamily="34" charset="77"/>
              </a:rPr>
              <a:t>is when a trusted source gives feedback and encouragement. </a:t>
            </a:r>
          </a:p>
          <a:p>
            <a:pPr>
              <a:lnSpc>
                <a:spcPct val="120000"/>
              </a:lnSpc>
            </a:pPr>
            <a:r>
              <a:rPr lang="en-US" sz="1800" b="1" dirty="0">
                <a:latin typeface="Tw Cen MT" panose="020B0602020104020603" pitchFamily="34" charset="77"/>
              </a:rPr>
              <a:t>Affective State </a:t>
            </a:r>
            <a:r>
              <a:rPr lang="en-US" sz="1800" dirty="0">
                <a:latin typeface="Tw Cen MT" panose="020B0602020104020603" pitchFamily="34" charset="77"/>
              </a:rPr>
              <a:t>is when people rely partly on their emotional state to judge their capabilities. </a:t>
            </a:r>
          </a:p>
          <a:p>
            <a:pPr>
              <a:lnSpc>
                <a:spcPct val="120000"/>
              </a:lnSpc>
            </a:pPr>
            <a:r>
              <a:rPr lang="en-US" sz="1800" dirty="0">
                <a:latin typeface="Tw Cen MT" panose="020B0602020104020603" pitchFamily="34" charset="77"/>
              </a:rPr>
              <a:t>A </a:t>
            </a:r>
            <a:r>
              <a:rPr lang="en-US" sz="1800" b="1" dirty="0">
                <a:latin typeface="Tw Cen MT" panose="020B0602020104020603" pitchFamily="34" charset="77"/>
              </a:rPr>
              <a:t>Social Network </a:t>
            </a:r>
            <a:r>
              <a:rPr lang="en-US" sz="1800" dirty="0">
                <a:latin typeface="Tw Cen MT" panose="020B0602020104020603" pitchFamily="34" charset="77"/>
              </a:rPr>
              <a:t>is a network of individuals (e.g. friends, acquaintances, coworkers) connected by interpersonal relationships. </a:t>
            </a:r>
          </a:p>
          <a:p>
            <a:pPr>
              <a:lnSpc>
                <a:spcPct val="120000"/>
              </a:lnSpc>
            </a:pPr>
            <a:r>
              <a:rPr lang="en-US" sz="1800" b="1" dirty="0">
                <a:latin typeface="Tw Cen MT" panose="020B0602020104020603" pitchFamily="34" charset="77"/>
              </a:rPr>
              <a:t>Collaboration</a:t>
            </a:r>
            <a:r>
              <a:rPr lang="en-US" sz="1800" dirty="0">
                <a:latin typeface="Tw Cen MT" panose="020B0602020104020603" pitchFamily="34" charset="77"/>
              </a:rPr>
              <a:t> means to work jointly with others. </a:t>
            </a:r>
          </a:p>
          <a:p>
            <a:pPr>
              <a:lnSpc>
                <a:spcPct val="120000"/>
              </a:lnSpc>
            </a:pPr>
            <a:r>
              <a:rPr lang="en-US" sz="1800" b="1" dirty="0">
                <a:latin typeface="Tw Cen MT" panose="020B0602020104020603" pitchFamily="34" charset="77"/>
              </a:rPr>
              <a:t>Teacher Leadership </a:t>
            </a:r>
            <a:r>
              <a:rPr lang="en-US" sz="1800" dirty="0">
                <a:latin typeface="Tw Cen MT" panose="020B0602020104020603" pitchFamily="34" charset="77"/>
              </a:rPr>
              <a:t>refers to other roles teachers, who work directly with students, participate in that have an influence extending beyond their own classroom/caseloads. </a:t>
            </a:r>
          </a:p>
          <a:p>
            <a:pPr>
              <a:lnSpc>
                <a:spcPct val="120000"/>
              </a:lnSpc>
            </a:pPr>
            <a:r>
              <a:rPr lang="en-US" sz="1800" b="1" dirty="0">
                <a:latin typeface="Tw Cen MT" panose="020B0602020104020603" pitchFamily="34" charset="77"/>
              </a:rPr>
              <a:t>Decision Making</a:t>
            </a:r>
            <a:r>
              <a:rPr lang="en-US" sz="1800" dirty="0">
                <a:latin typeface="Tw Cen MT" panose="020B0602020104020603" pitchFamily="34" charset="77"/>
              </a:rPr>
              <a:t> means the act or process of deciding something important, especially in a group of people or an organization. </a:t>
            </a:r>
          </a:p>
        </p:txBody>
      </p:sp>
    </p:spTree>
    <p:extLst>
      <p:ext uri="{BB962C8B-B14F-4D97-AF65-F5344CB8AC3E}">
        <p14:creationId xmlns:p14="http://schemas.microsoft.com/office/powerpoint/2010/main" val="13331204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003A73-3DF5-41C0-8760-3140CDF31BB8}"/>
              </a:ext>
            </a:extLst>
          </p:cNvPr>
          <p:cNvSpPr>
            <a:spLocks noGrp="1"/>
          </p:cNvSpPr>
          <p:nvPr>
            <p:ph type="title"/>
          </p:nvPr>
        </p:nvSpPr>
        <p:spPr/>
        <p:txBody>
          <a:bodyPr/>
          <a:lstStyle/>
          <a:p>
            <a:r>
              <a:rPr lang="en-US" dirty="0"/>
              <a:t>Understanding CTE</a:t>
            </a:r>
          </a:p>
        </p:txBody>
      </p:sp>
      <p:sp>
        <p:nvSpPr>
          <p:cNvPr id="2" name="Text Placeholder 1">
            <a:extLst>
              <a:ext uri="{FF2B5EF4-FFF2-40B4-BE49-F238E27FC236}">
                <a16:creationId xmlns:a16="http://schemas.microsoft.com/office/drawing/2014/main" id="{901ADE46-2AC9-40DE-AFA4-1F8B76AE5C41}"/>
              </a:ext>
            </a:extLst>
          </p:cNvPr>
          <p:cNvSpPr>
            <a:spLocks noGrp="1"/>
          </p:cNvSpPr>
          <p:nvPr>
            <p:ph type="body" idx="1"/>
          </p:nvPr>
        </p:nvSpPr>
        <p:spPr>
          <a:xfrm>
            <a:off x="457200" y="1828805"/>
            <a:ext cx="4114800" cy="3962396"/>
          </a:xfrm>
        </p:spPr>
        <p:txBody>
          <a:bodyPr anchor="ctr"/>
          <a:lstStyle/>
          <a:p>
            <a:pPr marL="91440" indent="0">
              <a:buNone/>
            </a:pPr>
            <a:r>
              <a:rPr lang="en-US" dirty="0"/>
              <a:t>Look at the template and the notes you have made. With a highlighter, mark 3 important pieces of information you have recorded.  </a:t>
            </a:r>
          </a:p>
          <a:p>
            <a:pPr marL="91440" indent="0">
              <a:buNone/>
            </a:pPr>
            <a:endParaRPr lang="en-US" dirty="0"/>
          </a:p>
          <a:p>
            <a:pPr marL="91440" indent="0">
              <a:buNone/>
            </a:pPr>
            <a:r>
              <a:rPr lang="en-US" dirty="0"/>
              <a:t>Be ready to share with a colleague. </a:t>
            </a:r>
          </a:p>
        </p:txBody>
      </p:sp>
      <p:pic>
        <p:nvPicPr>
          <p:cNvPr id="36" name="Picture 35" descr="Bullseye, center labeled collective teacher efficacy&#10;Next Collective Efficacy&#10;Next teacher efficacy&#10;next self-efficacy&#10;Four boxes around the outside read Mastery, affective, vicarious, and social persuasion. &#10;next efficacy">
            <a:extLst>
              <a:ext uri="{FF2B5EF4-FFF2-40B4-BE49-F238E27FC236}">
                <a16:creationId xmlns:a16="http://schemas.microsoft.com/office/drawing/2014/main" id="{06F126E6-58E9-478D-A21C-E29112C98007}"/>
              </a:ext>
            </a:extLst>
          </p:cNvPr>
          <p:cNvPicPr>
            <a:picLocks noChangeAspect="1"/>
          </p:cNvPicPr>
          <p:nvPr/>
        </p:nvPicPr>
        <p:blipFill>
          <a:blip r:embed="rId3"/>
          <a:stretch>
            <a:fillRect/>
          </a:stretch>
        </p:blipFill>
        <p:spPr>
          <a:xfrm>
            <a:off x="4660082" y="2372235"/>
            <a:ext cx="4127411" cy="2842860"/>
          </a:xfrm>
          <a:prstGeom prst="rect">
            <a:avLst/>
          </a:prstGeom>
        </p:spPr>
      </p:pic>
      <p:pic>
        <p:nvPicPr>
          <p:cNvPr id="5" name="Picture 4" descr="Reflections/Activities Icon&#10;&#10;This icon indicates the presence of activities or times of reflection.">
            <a:extLst>
              <a:ext uri="{FF2B5EF4-FFF2-40B4-BE49-F238E27FC236}">
                <a16:creationId xmlns:a16="http://schemas.microsoft.com/office/drawing/2014/main" id="{1723C304-CA31-47A5-9253-BF5554C283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4841" y="5614417"/>
            <a:ext cx="731520" cy="731520"/>
          </a:xfrm>
          <a:prstGeom prst="rect">
            <a:avLst/>
          </a:prstGeom>
        </p:spPr>
      </p:pic>
    </p:spTree>
    <p:extLst>
      <p:ext uri="{BB962C8B-B14F-4D97-AF65-F5344CB8AC3E}">
        <p14:creationId xmlns:p14="http://schemas.microsoft.com/office/powerpoint/2010/main" val="7022310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5FB80D-2B3F-47FE-AE77-ED0A29137457}"/>
              </a:ext>
            </a:extLst>
          </p:cNvPr>
          <p:cNvSpPr>
            <a:spLocks noGrp="1"/>
          </p:cNvSpPr>
          <p:nvPr>
            <p:ph type="title"/>
          </p:nvPr>
        </p:nvSpPr>
        <p:spPr/>
        <p:txBody>
          <a:bodyPr/>
          <a:lstStyle/>
          <a:p>
            <a:r>
              <a:rPr lang="en-US" dirty="0"/>
              <a:t>Brockton High School Example</a:t>
            </a:r>
          </a:p>
        </p:txBody>
      </p:sp>
      <p:pic>
        <p:nvPicPr>
          <p:cNvPr id="4" name="Google Shape;594;p95" descr="Photo of 44% failed english and 75% failed math">
            <a:extLst>
              <a:ext uri="{FF2B5EF4-FFF2-40B4-BE49-F238E27FC236}">
                <a16:creationId xmlns:a16="http://schemas.microsoft.com/office/drawing/2014/main" id="{54B808DE-8108-4818-855C-C923293F8545}"/>
              </a:ext>
            </a:extLst>
          </p:cNvPr>
          <p:cNvPicPr preferRelativeResize="0"/>
          <p:nvPr/>
        </p:nvPicPr>
        <p:blipFill rotWithShape="1">
          <a:blip r:embed="rId3">
            <a:alphaModFix/>
          </a:blip>
          <a:srcRect/>
          <a:stretch/>
        </p:blipFill>
        <p:spPr>
          <a:xfrm>
            <a:off x="900112" y="1971675"/>
            <a:ext cx="3893459" cy="1743078"/>
          </a:xfrm>
          <a:prstGeom prst="rect">
            <a:avLst/>
          </a:prstGeom>
          <a:noFill/>
          <a:ln>
            <a:noFill/>
          </a:ln>
        </p:spPr>
      </p:pic>
      <p:pic>
        <p:nvPicPr>
          <p:cNvPr id="5" name="Google Shape;595;p95" descr="picture of several teachers in a training. one woman holds her ands out in exasperation. ">
            <a:extLst>
              <a:ext uri="{FF2B5EF4-FFF2-40B4-BE49-F238E27FC236}">
                <a16:creationId xmlns:a16="http://schemas.microsoft.com/office/drawing/2014/main" id="{D37DDACA-12F7-4DA4-8CBF-102F3C2CFBF0}"/>
              </a:ext>
            </a:extLst>
          </p:cNvPr>
          <p:cNvPicPr preferRelativeResize="0"/>
          <p:nvPr/>
        </p:nvPicPr>
        <p:blipFill rotWithShape="1">
          <a:blip r:embed="rId4">
            <a:alphaModFix/>
          </a:blip>
          <a:srcRect/>
          <a:stretch/>
        </p:blipFill>
        <p:spPr>
          <a:xfrm>
            <a:off x="4571999" y="2428875"/>
            <a:ext cx="3904187" cy="2060260"/>
          </a:xfrm>
          <a:prstGeom prst="rect">
            <a:avLst/>
          </a:prstGeom>
          <a:noFill/>
          <a:ln>
            <a:noFill/>
          </a:ln>
        </p:spPr>
      </p:pic>
      <p:pic>
        <p:nvPicPr>
          <p:cNvPr id="6" name="Google Shape;596;p95" descr="group of teens in matching black tshirts smiling. ">
            <a:extLst>
              <a:ext uri="{FF2B5EF4-FFF2-40B4-BE49-F238E27FC236}">
                <a16:creationId xmlns:a16="http://schemas.microsoft.com/office/drawing/2014/main" id="{B5FEEAF9-E99C-4E1E-B440-55D6050D06C4}"/>
              </a:ext>
            </a:extLst>
          </p:cNvPr>
          <p:cNvPicPr preferRelativeResize="0"/>
          <p:nvPr/>
        </p:nvPicPr>
        <p:blipFill rotWithShape="1">
          <a:blip r:embed="rId5">
            <a:alphaModFix/>
          </a:blip>
          <a:srcRect/>
          <a:stretch/>
        </p:blipFill>
        <p:spPr>
          <a:xfrm>
            <a:off x="2571750" y="4314822"/>
            <a:ext cx="3458002" cy="1684335"/>
          </a:xfrm>
          <a:prstGeom prst="rect">
            <a:avLst/>
          </a:prstGeom>
          <a:noFill/>
          <a:ln>
            <a:noFill/>
          </a:ln>
        </p:spPr>
      </p:pic>
    </p:spTree>
    <p:extLst>
      <p:ext uri="{BB962C8B-B14F-4D97-AF65-F5344CB8AC3E}">
        <p14:creationId xmlns:p14="http://schemas.microsoft.com/office/powerpoint/2010/main" val="35332732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0145CE-24AD-4C91-9FD7-1861466C198F}"/>
              </a:ext>
            </a:extLst>
          </p:cNvPr>
          <p:cNvSpPr>
            <a:spLocks noGrp="1"/>
          </p:cNvSpPr>
          <p:nvPr>
            <p:ph type="title"/>
          </p:nvPr>
        </p:nvSpPr>
        <p:spPr/>
        <p:txBody>
          <a:bodyPr/>
          <a:lstStyle/>
          <a:p>
            <a:r>
              <a:rPr lang="en-US" dirty="0"/>
              <a:t>Your beliefs become your thoughts. Your thoughts become your words. Your words become your actions. Your actions become your habits. Your habits become your values. Your values become your destiny.  </a:t>
            </a:r>
            <a:br>
              <a:rPr lang="en-US" dirty="0"/>
            </a:br>
            <a:br>
              <a:rPr lang="en-US" dirty="0"/>
            </a:br>
            <a:endParaRPr lang="en-US" sz="2800" b="0" dirty="0"/>
          </a:p>
        </p:txBody>
      </p:sp>
      <p:sp>
        <p:nvSpPr>
          <p:cNvPr id="2" name="Rectangle 1">
            <a:extLst>
              <a:ext uri="{FF2B5EF4-FFF2-40B4-BE49-F238E27FC236}">
                <a16:creationId xmlns:a16="http://schemas.microsoft.com/office/drawing/2014/main" id="{92A3F4C0-FC92-49D9-A509-7E1EDEE74359}"/>
              </a:ext>
            </a:extLst>
          </p:cNvPr>
          <p:cNvSpPr/>
          <p:nvPr/>
        </p:nvSpPr>
        <p:spPr>
          <a:xfrm>
            <a:off x="7139935" y="3676764"/>
            <a:ext cx="1200970" cy="461665"/>
          </a:xfrm>
          <a:prstGeom prst="rect">
            <a:avLst/>
          </a:prstGeom>
        </p:spPr>
        <p:txBody>
          <a:bodyPr wrap="none">
            <a:spAutoFit/>
          </a:bodyPr>
          <a:lstStyle/>
          <a:p>
            <a:r>
              <a:rPr lang="en-US" sz="2400" dirty="0">
                <a:solidFill>
                  <a:schemeClr val="accent2"/>
                </a:solidFill>
                <a:latin typeface="Tw Cen MT" panose="020B0602020104020603" pitchFamily="34" charset="0"/>
              </a:rPr>
              <a:t>-</a:t>
            </a:r>
            <a:r>
              <a:rPr lang="en-US" sz="2400" dirty="0" err="1">
                <a:solidFill>
                  <a:schemeClr val="accent2"/>
                </a:solidFill>
                <a:latin typeface="Tw Cen MT" panose="020B0602020104020603" pitchFamily="34" charset="0"/>
              </a:rPr>
              <a:t>Ghandi</a:t>
            </a:r>
            <a:endParaRPr lang="en-US" sz="2400" dirty="0">
              <a:solidFill>
                <a:schemeClr val="accent2"/>
              </a:solidFill>
              <a:latin typeface="Tw Cen MT" panose="020B0602020104020603" pitchFamily="34" charset="0"/>
            </a:endParaRPr>
          </a:p>
        </p:txBody>
      </p:sp>
    </p:spTree>
    <p:extLst>
      <p:ext uri="{BB962C8B-B14F-4D97-AF65-F5344CB8AC3E}">
        <p14:creationId xmlns:p14="http://schemas.microsoft.com/office/powerpoint/2010/main" val="20003443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3244A5-9343-459B-A91F-4307B7B14C88}"/>
              </a:ext>
            </a:extLst>
          </p:cNvPr>
          <p:cNvSpPr>
            <a:spLocks noGrp="1"/>
          </p:cNvSpPr>
          <p:nvPr>
            <p:ph type="title"/>
          </p:nvPr>
        </p:nvSpPr>
        <p:spPr/>
        <p:txBody>
          <a:bodyPr/>
          <a:lstStyle/>
          <a:p>
            <a:r>
              <a:rPr lang="en-US" sz="4000" dirty="0"/>
              <a:t>Which elements of CTE do you hear?</a:t>
            </a:r>
          </a:p>
        </p:txBody>
      </p:sp>
      <p:pic>
        <p:nvPicPr>
          <p:cNvPr id="5" name="Online Media 5" descr="Video on CTE from YouTube, https://youtu.be/YVWRJ-nBwcU&#10;&#10;">
            <a:hlinkClick r:id="" action="ppaction://media"/>
            <a:extLst>
              <a:ext uri="{FF2B5EF4-FFF2-40B4-BE49-F238E27FC236}">
                <a16:creationId xmlns:a16="http://schemas.microsoft.com/office/drawing/2014/main" id="{025D051A-467D-4443-A1E6-0D83C19CE0BD}"/>
              </a:ext>
            </a:extLst>
          </p:cNvPr>
          <p:cNvPicPr>
            <a:picLocks noRot="1" noChangeAspect="1"/>
          </p:cNvPicPr>
          <p:nvPr>
            <a:videoFile r:link="rId1"/>
          </p:nvPr>
        </p:nvPicPr>
        <p:blipFill>
          <a:blip r:embed="rId4"/>
          <a:stretch>
            <a:fillRect/>
          </a:stretch>
        </p:blipFill>
        <p:spPr>
          <a:xfrm>
            <a:off x="2143810" y="2063143"/>
            <a:ext cx="4856379" cy="2731713"/>
          </a:xfrm>
          <a:prstGeom prst="rect">
            <a:avLst/>
          </a:prstGeom>
        </p:spPr>
      </p:pic>
      <p:pic>
        <p:nvPicPr>
          <p:cNvPr id="4" name="Picture 3" descr="Reflections/Activities Icon&#10;&#10;This icon indicates the presence of activities or times of reflection.">
            <a:extLst>
              <a:ext uri="{FF2B5EF4-FFF2-40B4-BE49-F238E27FC236}">
                <a16:creationId xmlns:a16="http://schemas.microsoft.com/office/drawing/2014/main" id="{06DF2B83-5F2D-4857-BB7D-5F45534BE64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44841" y="5614417"/>
            <a:ext cx="731520" cy="731520"/>
          </a:xfrm>
          <a:prstGeom prst="rect">
            <a:avLst/>
          </a:prstGeom>
        </p:spPr>
      </p:pic>
    </p:spTree>
    <p:extLst>
      <p:ext uri="{BB962C8B-B14F-4D97-AF65-F5344CB8AC3E}">
        <p14:creationId xmlns:p14="http://schemas.microsoft.com/office/powerpoint/2010/main" val="21667408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5216CD-0B80-420D-87FE-F0EBEB08C711}"/>
              </a:ext>
            </a:extLst>
          </p:cNvPr>
          <p:cNvSpPr>
            <a:spLocks noGrp="1"/>
          </p:cNvSpPr>
          <p:nvPr>
            <p:ph type="title"/>
          </p:nvPr>
        </p:nvSpPr>
        <p:spPr/>
        <p:txBody>
          <a:bodyPr/>
          <a:lstStyle/>
          <a:p>
            <a:r>
              <a:rPr lang="en-US" sz="4000" dirty="0"/>
              <a:t>Which elements of CTE do you hear?</a:t>
            </a:r>
          </a:p>
        </p:txBody>
      </p:sp>
      <p:grpSp>
        <p:nvGrpSpPr>
          <p:cNvPr id="4" name="Group 3">
            <a:extLst>
              <a:ext uri="{FF2B5EF4-FFF2-40B4-BE49-F238E27FC236}">
                <a16:creationId xmlns:a16="http://schemas.microsoft.com/office/drawing/2014/main" id="{F0776EBD-0A81-43A5-BB56-402ED92B2DFB}"/>
              </a:ext>
            </a:extLst>
          </p:cNvPr>
          <p:cNvGrpSpPr/>
          <p:nvPr/>
        </p:nvGrpSpPr>
        <p:grpSpPr>
          <a:xfrm>
            <a:off x="2687782" y="2080673"/>
            <a:ext cx="3768436" cy="3151695"/>
            <a:chOff x="2265985" y="2449028"/>
            <a:chExt cx="3768436" cy="3151695"/>
          </a:xfrm>
        </p:grpSpPr>
        <p:pic>
          <p:nvPicPr>
            <p:cNvPr id="5" name="Google Shape;625;p99">
              <a:hlinkClick r:id="rId3"/>
              <a:extLst>
                <a:ext uri="{FF2B5EF4-FFF2-40B4-BE49-F238E27FC236}">
                  <a16:creationId xmlns:a16="http://schemas.microsoft.com/office/drawing/2014/main" id="{7AE38216-662B-4004-B0B2-3A6F021183B6}"/>
                </a:ext>
              </a:extLst>
            </p:cNvPr>
            <p:cNvPicPr preferRelativeResize="0"/>
            <p:nvPr/>
          </p:nvPicPr>
          <p:blipFill rotWithShape="1">
            <a:blip r:embed="rId4">
              <a:alphaModFix/>
            </a:blip>
            <a:srcRect l="10263" r="21174"/>
            <a:stretch/>
          </p:blipFill>
          <p:spPr>
            <a:xfrm>
              <a:off x="2265985" y="2449028"/>
              <a:ext cx="3768436" cy="3151695"/>
            </a:xfrm>
            <a:prstGeom prst="rect">
              <a:avLst/>
            </a:prstGeom>
            <a:noFill/>
            <a:ln>
              <a:noFill/>
            </a:ln>
          </p:spPr>
        </p:pic>
        <p:pic>
          <p:nvPicPr>
            <p:cNvPr id="6" name="Graphic 5" descr="Play">
              <a:hlinkClick r:id="rId3"/>
              <a:extLst>
                <a:ext uri="{FF2B5EF4-FFF2-40B4-BE49-F238E27FC236}">
                  <a16:creationId xmlns:a16="http://schemas.microsoft.com/office/drawing/2014/main" id="{2D6927EE-C194-402D-8BEB-35D49EFA157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12769" y="3567675"/>
              <a:ext cx="914400" cy="914400"/>
            </a:xfrm>
            <a:prstGeom prst="rect">
              <a:avLst/>
            </a:prstGeom>
          </p:spPr>
        </p:pic>
      </p:grpSp>
      <p:pic>
        <p:nvPicPr>
          <p:cNvPr id="7" name="Picture 6" descr="Reflections/Activities Icon&#10;&#10;This icon indicates the presence of activities or times of reflection.">
            <a:extLst>
              <a:ext uri="{FF2B5EF4-FFF2-40B4-BE49-F238E27FC236}">
                <a16:creationId xmlns:a16="http://schemas.microsoft.com/office/drawing/2014/main" id="{B4F71824-AA16-41FF-B5CE-A82272B59F5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44841" y="5614417"/>
            <a:ext cx="731520" cy="731520"/>
          </a:xfrm>
          <a:prstGeom prst="rect">
            <a:avLst/>
          </a:prstGeom>
        </p:spPr>
      </p:pic>
    </p:spTree>
    <p:extLst>
      <p:ext uri="{BB962C8B-B14F-4D97-AF65-F5344CB8AC3E}">
        <p14:creationId xmlns:p14="http://schemas.microsoft.com/office/powerpoint/2010/main" val="12344576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C7FE4-D293-4128-930B-AA1E6C9A40C8}"/>
              </a:ext>
            </a:extLst>
          </p:cNvPr>
          <p:cNvSpPr>
            <a:spLocks noGrp="1"/>
          </p:cNvSpPr>
          <p:nvPr>
            <p:ph type="title"/>
          </p:nvPr>
        </p:nvSpPr>
        <p:spPr/>
        <p:txBody>
          <a:bodyPr/>
          <a:lstStyle/>
          <a:p>
            <a:r>
              <a:rPr lang="en-US" dirty="0"/>
              <a:t>Next Steps</a:t>
            </a:r>
            <a:br>
              <a:rPr lang="en-US" dirty="0"/>
            </a:br>
            <a:r>
              <a:rPr lang="en-US" dirty="0"/>
              <a:t>Developing Capacity</a:t>
            </a:r>
          </a:p>
        </p:txBody>
      </p:sp>
    </p:spTree>
    <p:extLst>
      <p:ext uri="{BB962C8B-B14F-4D97-AF65-F5344CB8AC3E}">
        <p14:creationId xmlns:p14="http://schemas.microsoft.com/office/powerpoint/2010/main" val="4641710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2" name="Title 1">
            <a:extLst>
              <a:ext uri="{FF2B5EF4-FFF2-40B4-BE49-F238E27FC236}">
                <a16:creationId xmlns:a16="http://schemas.microsoft.com/office/drawing/2014/main" id="{2AE35184-0309-4B21-8CE0-4E2C26321268}"/>
              </a:ext>
            </a:extLst>
          </p:cNvPr>
          <p:cNvSpPr>
            <a:spLocks noGrp="1"/>
          </p:cNvSpPr>
          <p:nvPr>
            <p:ph type="title"/>
          </p:nvPr>
        </p:nvSpPr>
        <p:spPr/>
        <p:txBody>
          <a:bodyPr/>
          <a:lstStyle/>
          <a:p>
            <a:r>
              <a:rPr lang="en-US" dirty="0"/>
              <a:t>If you think you </a:t>
            </a:r>
            <a:r>
              <a:rPr lang="en-US" b="1" i="1" dirty="0"/>
              <a:t>can</a:t>
            </a:r>
            <a:r>
              <a:rPr lang="en-US" dirty="0"/>
              <a:t> do a thing or think you </a:t>
            </a:r>
            <a:r>
              <a:rPr lang="en-US" b="1" i="1" dirty="0"/>
              <a:t>can't</a:t>
            </a:r>
            <a:r>
              <a:rPr lang="en-US" dirty="0"/>
              <a:t> do a thing, you're right.</a:t>
            </a:r>
            <a:br>
              <a:rPr lang="en-US" dirty="0"/>
            </a:br>
            <a:r>
              <a:rPr lang="en-US" dirty="0"/>
              <a:t>					          --Henry Ford</a:t>
            </a:r>
            <a:br>
              <a:rPr lang="en-US" dirty="0"/>
            </a:br>
            <a:endParaRPr lang="en-US" dirty="0"/>
          </a:p>
        </p:txBody>
      </p:sp>
      <p:pic>
        <p:nvPicPr>
          <p:cNvPr id="1026" name="Picture 2" descr="Photo of a 1921 Ford Automobile with Henry Ford standing next to it.  ">
            <a:extLst>
              <a:ext uri="{FF2B5EF4-FFF2-40B4-BE49-F238E27FC236}">
                <a16:creationId xmlns:a16="http://schemas.microsoft.com/office/drawing/2014/main" id="{2ACD1BCE-220C-48BD-9093-C23769D42F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6960" y="2602717"/>
            <a:ext cx="4132552" cy="324429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06C9C6-A150-4D1C-8917-2AC1D4E2C4C2}"/>
              </a:ext>
            </a:extLst>
          </p:cNvPr>
          <p:cNvSpPr>
            <a:spLocks noGrp="1"/>
          </p:cNvSpPr>
          <p:nvPr>
            <p:ph type="title"/>
          </p:nvPr>
        </p:nvSpPr>
        <p:spPr/>
        <p:txBody>
          <a:bodyPr/>
          <a:lstStyle/>
          <a:p>
            <a:r>
              <a:rPr lang="en-US" sz="4000" dirty="0"/>
              <a:t>How Do We Develop CTE Capacity?</a:t>
            </a:r>
          </a:p>
        </p:txBody>
      </p:sp>
      <p:sp>
        <p:nvSpPr>
          <p:cNvPr id="2" name="Text Placeholder 1">
            <a:extLst>
              <a:ext uri="{FF2B5EF4-FFF2-40B4-BE49-F238E27FC236}">
                <a16:creationId xmlns:a16="http://schemas.microsoft.com/office/drawing/2014/main" id="{7E696CE6-EFC0-4306-A264-18468920F070}"/>
              </a:ext>
            </a:extLst>
          </p:cNvPr>
          <p:cNvSpPr>
            <a:spLocks noGrp="1"/>
          </p:cNvSpPr>
          <p:nvPr>
            <p:ph type="body" idx="1"/>
          </p:nvPr>
        </p:nvSpPr>
        <p:spPr/>
        <p:txBody>
          <a:bodyPr/>
          <a:lstStyle/>
          <a:p>
            <a:pPr marL="548640" indent="-457200">
              <a:buFont typeface="+mj-lt"/>
              <a:buAutoNum type="alphaUcPeriod"/>
            </a:pPr>
            <a:r>
              <a:rPr lang="en-US" dirty="0"/>
              <a:t>Collaboration and Social Networks</a:t>
            </a:r>
          </a:p>
          <a:p>
            <a:pPr marL="548640" indent="-457200">
              <a:buFont typeface="+mj-lt"/>
              <a:buAutoNum type="alphaUcPeriod"/>
            </a:pPr>
            <a:r>
              <a:rPr lang="en-US" dirty="0"/>
              <a:t>Teacher Leadership</a:t>
            </a:r>
          </a:p>
          <a:p>
            <a:pPr marL="548640" indent="-457200">
              <a:buFont typeface="+mj-lt"/>
              <a:buAutoNum type="alphaUcPeriod"/>
            </a:pPr>
            <a:r>
              <a:rPr lang="en-US" dirty="0"/>
              <a:t>Teacher Voice in Decision Making and Problem-Solving</a:t>
            </a:r>
          </a:p>
          <a:p>
            <a:pPr marL="548640" indent="-457200">
              <a:buFont typeface="+mj-lt"/>
              <a:buAutoNum type="alphaUcPeriod"/>
            </a:pPr>
            <a:r>
              <a:rPr lang="en-US" dirty="0"/>
              <a:t>Collaborative Teacher Inquiry </a:t>
            </a:r>
          </a:p>
          <a:p>
            <a:endParaRPr lang="en-US" dirty="0"/>
          </a:p>
        </p:txBody>
      </p:sp>
    </p:spTree>
    <p:extLst>
      <p:ext uri="{BB962C8B-B14F-4D97-AF65-F5344CB8AC3E}">
        <p14:creationId xmlns:p14="http://schemas.microsoft.com/office/powerpoint/2010/main" val="24151526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0860F4-304E-447A-B505-FF0EAAAE9566}"/>
              </a:ext>
            </a:extLst>
          </p:cNvPr>
          <p:cNvSpPr>
            <a:spLocks noGrp="1"/>
          </p:cNvSpPr>
          <p:nvPr>
            <p:ph type="title"/>
          </p:nvPr>
        </p:nvSpPr>
        <p:spPr/>
        <p:txBody>
          <a:bodyPr/>
          <a:lstStyle/>
          <a:p>
            <a:r>
              <a:rPr lang="en-US" dirty="0"/>
              <a:t>Where Do We go From Here?</a:t>
            </a:r>
          </a:p>
        </p:txBody>
      </p:sp>
      <p:pic>
        <p:nvPicPr>
          <p:cNvPr id="4" name="Picture 3" descr="image Decision tree handout to assist with which module to take next. ">
            <a:extLst>
              <a:ext uri="{FF2B5EF4-FFF2-40B4-BE49-F238E27FC236}">
                <a16:creationId xmlns:a16="http://schemas.microsoft.com/office/drawing/2014/main" id="{8914FE1C-2BA0-459A-B46B-080744D63FEA}"/>
              </a:ext>
            </a:extLst>
          </p:cNvPr>
          <p:cNvPicPr>
            <a:picLocks noChangeAspect="1"/>
          </p:cNvPicPr>
          <p:nvPr/>
        </p:nvPicPr>
        <p:blipFill>
          <a:blip r:embed="rId3"/>
          <a:stretch>
            <a:fillRect/>
          </a:stretch>
        </p:blipFill>
        <p:spPr>
          <a:xfrm>
            <a:off x="823602" y="1330948"/>
            <a:ext cx="6564085" cy="5470071"/>
          </a:xfrm>
          <a:prstGeom prst="rect">
            <a:avLst/>
          </a:prstGeom>
        </p:spPr>
      </p:pic>
      <p:pic>
        <p:nvPicPr>
          <p:cNvPr id="5" name="Picture 4" descr="This icon indicates there is further information found in the Handout packet." title="Document Icon">
            <a:extLst>
              <a:ext uri="{FF2B5EF4-FFF2-40B4-BE49-F238E27FC236}">
                <a16:creationId xmlns:a16="http://schemas.microsoft.com/office/drawing/2014/main" id="{C652990E-92DB-431F-B2B5-BB7B310108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5780" y="5620369"/>
            <a:ext cx="728473" cy="731521"/>
          </a:xfrm>
          <a:prstGeom prst="rect">
            <a:avLst/>
          </a:prstGeom>
        </p:spPr>
      </p:pic>
      <p:pic>
        <p:nvPicPr>
          <p:cNvPr id="6" name="Picture 5" descr="Reflections/Activities Icon&#10;&#10;This icon indicates the presence of activities or times of reflection.">
            <a:extLst>
              <a:ext uri="{FF2B5EF4-FFF2-40B4-BE49-F238E27FC236}">
                <a16:creationId xmlns:a16="http://schemas.microsoft.com/office/drawing/2014/main" id="{CDA07ED4-D149-4FD0-A2CD-591A217E1F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28332" y="5620369"/>
            <a:ext cx="731521" cy="731521"/>
          </a:xfrm>
          <a:prstGeom prst="rect">
            <a:avLst/>
          </a:prstGeom>
        </p:spPr>
      </p:pic>
    </p:spTree>
    <p:extLst>
      <p:ext uri="{BB962C8B-B14F-4D97-AF65-F5344CB8AC3E}">
        <p14:creationId xmlns:p14="http://schemas.microsoft.com/office/powerpoint/2010/main" val="104237526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0C90DD-251D-4D95-A0B8-990910FEE74B}"/>
              </a:ext>
            </a:extLst>
          </p:cNvPr>
          <p:cNvSpPr>
            <a:spLocks noGrp="1"/>
          </p:cNvSpPr>
          <p:nvPr>
            <p:ph type="title"/>
          </p:nvPr>
        </p:nvSpPr>
        <p:spPr/>
        <p:txBody>
          <a:bodyPr/>
          <a:lstStyle/>
          <a:p>
            <a:r>
              <a:rPr lang="en-US" dirty="0"/>
              <a:t>Where Do We go From Here?</a:t>
            </a:r>
          </a:p>
        </p:txBody>
      </p:sp>
      <p:pic>
        <p:nvPicPr>
          <p:cNvPr id="4" name="Picture 3" descr="image of CTE planning reflection question handout">
            <a:extLst>
              <a:ext uri="{FF2B5EF4-FFF2-40B4-BE49-F238E27FC236}">
                <a16:creationId xmlns:a16="http://schemas.microsoft.com/office/drawing/2014/main" id="{A39A4905-2D62-480D-91BA-CE8FBF9EECD4}"/>
              </a:ext>
            </a:extLst>
          </p:cNvPr>
          <p:cNvPicPr>
            <a:picLocks noChangeAspect="1"/>
          </p:cNvPicPr>
          <p:nvPr/>
        </p:nvPicPr>
        <p:blipFill>
          <a:blip r:embed="rId3"/>
          <a:stretch>
            <a:fillRect/>
          </a:stretch>
        </p:blipFill>
        <p:spPr>
          <a:xfrm>
            <a:off x="2940064" y="1653163"/>
            <a:ext cx="3556998" cy="4603173"/>
          </a:xfrm>
          <a:prstGeom prst="rect">
            <a:avLst/>
          </a:prstGeom>
          <a:ln>
            <a:solidFill>
              <a:schemeClr val="accent2"/>
            </a:solidFill>
          </a:ln>
        </p:spPr>
      </p:pic>
      <p:pic>
        <p:nvPicPr>
          <p:cNvPr id="5" name="Picture 4" descr="This icon indicates there is further information found in the Handout packet." title="Document Icon">
            <a:extLst>
              <a:ext uri="{FF2B5EF4-FFF2-40B4-BE49-F238E27FC236}">
                <a16:creationId xmlns:a16="http://schemas.microsoft.com/office/drawing/2014/main" id="{DFC0D2C5-9553-491A-B4FD-77988A92F5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5780" y="5620369"/>
            <a:ext cx="728473" cy="731521"/>
          </a:xfrm>
          <a:prstGeom prst="rect">
            <a:avLst/>
          </a:prstGeom>
        </p:spPr>
      </p:pic>
      <p:pic>
        <p:nvPicPr>
          <p:cNvPr id="6" name="Picture 5" descr="Reflections/Activities Icon&#10;&#10;This icon indicates the presence of activities or times of reflection.">
            <a:extLst>
              <a:ext uri="{FF2B5EF4-FFF2-40B4-BE49-F238E27FC236}">
                <a16:creationId xmlns:a16="http://schemas.microsoft.com/office/drawing/2014/main" id="{89A206C6-5B3C-4395-A4C8-7C78D39E9E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28332" y="5620369"/>
            <a:ext cx="731521" cy="731521"/>
          </a:xfrm>
          <a:prstGeom prst="rect">
            <a:avLst/>
          </a:prstGeom>
        </p:spPr>
      </p:pic>
    </p:spTree>
    <p:extLst>
      <p:ext uri="{BB962C8B-B14F-4D97-AF65-F5344CB8AC3E}">
        <p14:creationId xmlns:p14="http://schemas.microsoft.com/office/powerpoint/2010/main" val="26453684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419E0C-DB25-4BED-A738-4C719DECD5BC}"/>
              </a:ext>
            </a:extLst>
          </p:cNvPr>
          <p:cNvSpPr>
            <a:spLocks noGrp="1"/>
          </p:cNvSpPr>
          <p:nvPr>
            <p:ph type="title"/>
          </p:nvPr>
        </p:nvSpPr>
        <p:spPr/>
        <p:txBody>
          <a:bodyPr/>
          <a:lstStyle/>
          <a:p>
            <a:r>
              <a:rPr lang="en-US" sz="4000" dirty="0"/>
              <a:t>Hidden Slide # 7</a:t>
            </a:r>
            <a:br>
              <a:rPr lang="en-US" sz="4000" dirty="0"/>
            </a:br>
            <a:r>
              <a:rPr lang="en-US" sz="4000" dirty="0"/>
              <a:t>CTE Key Terms</a:t>
            </a:r>
          </a:p>
        </p:txBody>
      </p:sp>
      <p:sp>
        <p:nvSpPr>
          <p:cNvPr id="2" name="Text Placeholder 1">
            <a:extLst>
              <a:ext uri="{FF2B5EF4-FFF2-40B4-BE49-F238E27FC236}">
                <a16:creationId xmlns:a16="http://schemas.microsoft.com/office/drawing/2014/main" id="{0D04A0A3-128E-4625-A72F-61493D023141}"/>
              </a:ext>
            </a:extLst>
          </p:cNvPr>
          <p:cNvSpPr>
            <a:spLocks noGrp="1"/>
          </p:cNvSpPr>
          <p:nvPr>
            <p:ph type="body" idx="1"/>
          </p:nvPr>
        </p:nvSpPr>
        <p:spPr/>
        <p:txBody>
          <a:bodyPr>
            <a:noAutofit/>
          </a:bodyPr>
          <a:lstStyle/>
          <a:p>
            <a:pPr marL="457200" indent="-365760">
              <a:spcBef>
                <a:spcPts val="600"/>
              </a:spcBef>
            </a:pPr>
            <a:r>
              <a:rPr lang="en-US" b="1" dirty="0">
                <a:solidFill>
                  <a:schemeClr val="tx1"/>
                </a:solidFill>
                <a:highlight>
                  <a:srgbClr val="FFFFFF"/>
                </a:highlight>
                <a:latin typeface="Tw Cen MT" panose="020B0602020104020603" pitchFamily="34" charset="77"/>
              </a:rPr>
              <a:t>Teacher Voice </a:t>
            </a:r>
            <a:r>
              <a:rPr lang="en-US" dirty="0">
                <a:highlight>
                  <a:srgbClr val="FFFFFF"/>
                </a:highlight>
                <a:latin typeface="Tw Cen MT" panose="020B0602020104020603" pitchFamily="34" charset="77"/>
              </a:rPr>
              <a:t>refers to the values, opinions, beliefs, perspectives, expertise, and cultural backgrounds of the teachers working in a school/district. </a:t>
            </a:r>
          </a:p>
          <a:p>
            <a:pPr marL="457200" indent="-365760">
              <a:spcBef>
                <a:spcPts val="600"/>
              </a:spcBef>
            </a:pPr>
            <a:r>
              <a:rPr lang="en-US" b="1" dirty="0">
                <a:solidFill>
                  <a:schemeClr val="tx1"/>
                </a:solidFill>
                <a:highlight>
                  <a:srgbClr val="FFFFFF"/>
                </a:highlight>
                <a:latin typeface="Tw Cen MT" panose="020B0602020104020603" pitchFamily="34" charset="77"/>
              </a:rPr>
              <a:t>Teacher Inquiry </a:t>
            </a:r>
            <a:r>
              <a:rPr lang="en-US" dirty="0">
                <a:solidFill>
                  <a:schemeClr val="tx1"/>
                </a:solidFill>
                <a:highlight>
                  <a:srgbClr val="FFFFFF"/>
                </a:highlight>
                <a:latin typeface="Tw Cen MT" panose="020B0602020104020603" pitchFamily="34" charset="77"/>
              </a:rPr>
              <a:t>is a process used by educators to explore teaching practices that enables the identification of successful approaches to improving learning and outcomes for students. </a:t>
            </a:r>
            <a:endParaRPr lang="en-US" dirty="0">
              <a:highlight>
                <a:srgbClr val="FFFFFF"/>
              </a:highlight>
              <a:latin typeface="Tw Cen MT" panose="020B0602020104020603" pitchFamily="34" charset="77"/>
            </a:endParaRPr>
          </a:p>
          <a:p>
            <a:r>
              <a:rPr lang="en-US" b="1" dirty="0">
                <a:solidFill>
                  <a:schemeClr val="tx1"/>
                </a:solidFill>
                <a:highlight>
                  <a:srgbClr val="FFFFFF"/>
                </a:highlight>
                <a:latin typeface="Tw Cen MT" panose="020B0602020104020603" pitchFamily="34" charset="77"/>
              </a:rPr>
              <a:t>Professional Learning </a:t>
            </a:r>
            <a:r>
              <a:rPr lang="en-US" dirty="0">
                <a:highlight>
                  <a:srgbClr val="FFFFFF"/>
                </a:highlight>
                <a:latin typeface="Tw Cen MT" panose="020B0602020104020603" pitchFamily="34" charset="77"/>
              </a:rPr>
              <a:t>refers to activities educators engage in to stimulate their thinking and professional knowledge to ensure that their practice is informed and current. </a:t>
            </a:r>
          </a:p>
        </p:txBody>
      </p:sp>
    </p:spTree>
    <p:extLst>
      <p:ext uri="{BB962C8B-B14F-4D97-AF65-F5344CB8AC3E}">
        <p14:creationId xmlns:p14="http://schemas.microsoft.com/office/powerpoint/2010/main" val="258849436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BA0DD7E-0B31-425F-B3FE-B2670B7D5891}"/>
              </a:ext>
            </a:extLst>
          </p:cNvPr>
          <p:cNvSpPr>
            <a:spLocks noGrp="1"/>
          </p:cNvSpPr>
          <p:nvPr>
            <p:ph type="title"/>
          </p:nvPr>
        </p:nvSpPr>
        <p:spPr/>
        <p:txBody>
          <a:bodyPr/>
          <a:lstStyle/>
          <a:p>
            <a:r>
              <a:rPr lang="en-US" dirty="0">
                <a:ea typeface="Questrial"/>
                <a:cs typeface="Questrial"/>
              </a:rPr>
              <a:t>Next Steps: CTE Action = Results</a:t>
            </a:r>
            <a:endParaRPr lang="en-US" dirty="0"/>
          </a:p>
        </p:txBody>
      </p:sp>
      <p:pic>
        <p:nvPicPr>
          <p:cNvPr id="4" name="Google Shape;928;p119" descr="image of Next Steps Actions=results handout">
            <a:extLst>
              <a:ext uri="{FF2B5EF4-FFF2-40B4-BE49-F238E27FC236}">
                <a16:creationId xmlns:a16="http://schemas.microsoft.com/office/drawing/2014/main" id="{85F8B421-378A-47A9-982A-DE02FB1DDEB8}"/>
              </a:ext>
              <a:ext uri="{C183D7F6-B498-43B3-948B-1728B52AA6E4}">
                <adec:decorative xmlns:adec="http://schemas.microsoft.com/office/drawing/2017/decorative" val="0"/>
              </a:ext>
            </a:extLst>
          </p:cNvPr>
          <p:cNvPicPr preferRelativeResize="0"/>
          <p:nvPr/>
        </p:nvPicPr>
        <p:blipFill>
          <a:blip r:embed="rId3"/>
          <a:stretch>
            <a:fillRect/>
          </a:stretch>
        </p:blipFill>
        <p:spPr>
          <a:xfrm>
            <a:off x="2544461" y="1598489"/>
            <a:ext cx="4055077" cy="3133469"/>
          </a:xfrm>
          <a:prstGeom prst="rect">
            <a:avLst/>
          </a:prstGeom>
          <a:ln>
            <a:noFill/>
          </a:ln>
          <a:effectLst>
            <a:outerShdw blurRad="292100" dist="139700" dir="2700000" algn="tl" rotWithShape="0">
              <a:srgbClr val="333333">
                <a:alpha val="65000"/>
              </a:srgbClr>
            </a:outerShdw>
          </a:effectLst>
        </p:spPr>
      </p:pic>
      <p:sp>
        <p:nvSpPr>
          <p:cNvPr id="5" name="Text Placeholder 1">
            <a:extLst>
              <a:ext uri="{FF2B5EF4-FFF2-40B4-BE49-F238E27FC236}">
                <a16:creationId xmlns:a16="http://schemas.microsoft.com/office/drawing/2014/main" id="{D64C8206-0F7A-4E5A-8387-2EED490C5F39}"/>
              </a:ext>
            </a:extLst>
          </p:cNvPr>
          <p:cNvSpPr>
            <a:spLocks noGrp="1"/>
          </p:cNvSpPr>
          <p:nvPr>
            <p:ph type="body" idx="1"/>
          </p:nvPr>
        </p:nvSpPr>
        <p:spPr>
          <a:xfrm>
            <a:off x="457200" y="4631821"/>
            <a:ext cx="8229600" cy="888762"/>
          </a:xfrm>
          <a:solidFill>
            <a:schemeClr val="accent1">
              <a:lumMod val="20000"/>
              <a:lumOff val="80000"/>
            </a:schemeClr>
          </a:solidFill>
        </p:spPr>
        <p:txBody>
          <a:bodyPr>
            <a:normAutofit/>
          </a:bodyPr>
          <a:lstStyle/>
          <a:p>
            <a:pPr marL="152401" indent="0" algn="ctr">
              <a:buNone/>
            </a:pPr>
            <a:r>
              <a:rPr lang="en-US" sz="2000" dirty="0"/>
              <a:t>What is teacher inquiry like in my school?</a:t>
            </a:r>
          </a:p>
          <a:p>
            <a:pPr marL="152401" indent="0" algn="ctr">
              <a:buNone/>
            </a:pPr>
            <a:r>
              <a:rPr lang="en-US" sz="2000" dirty="0"/>
              <a:t>What are actionable steps I can take to build teacher inquiry?</a:t>
            </a:r>
          </a:p>
          <a:p>
            <a:pPr marL="152401" indent="0" algn="ctr">
              <a:buNone/>
            </a:pPr>
            <a:endParaRPr lang="en-US" sz="2000" dirty="0"/>
          </a:p>
        </p:txBody>
      </p:sp>
      <p:pic>
        <p:nvPicPr>
          <p:cNvPr id="6" name="Picture 5" descr="This icon indicates there is further information found in the Handout packet." title="Document Icon">
            <a:extLst>
              <a:ext uri="{FF2B5EF4-FFF2-40B4-BE49-F238E27FC236}">
                <a16:creationId xmlns:a16="http://schemas.microsoft.com/office/drawing/2014/main" id="{14D53E22-B28B-4103-B2BE-612F14C110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5780" y="5620369"/>
            <a:ext cx="728473" cy="731521"/>
          </a:xfrm>
          <a:prstGeom prst="rect">
            <a:avLst/>
          </a:prstGeom>
        </p:spPr>
      </p:pic>
      <p:pic>
        <p:nvPicPr>
          <p:cNvPr id="7" name="Picture 6" descr="Reflections/Activities Icon&#10;&#10;This icon indicates the presence of activities or times of reflection.">
            <a:extLst>
              <a:ext uri="{FF2B5EF4-FFF2-40B4-BE49-F238E27FC236}">
                <a16:creationId xmlns:a16="http://schemas.microsoft.com/office/drawing/2014/main" id="{2D460082-29DC-453B-8B7D-656822BBDC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28332" y="5620369"/>
            <a:ext cx="731521" cy="731521"/>
          </a:xfrm>
          <a:prstGeom prst="rect">
            <a:avLst/>
          </a:prstGeom>
        </p:spPr>
      </p:pic>
    </p:spTree>
    <p:extLst>
      <p:ext uri="{BB962C8B-B14F-4D97-AF65-F5344CB8AC3E}">
        <p14:creationId xmlns:p14="http://schemas.microsoft.com/office/powerpoint/2010/main" val="1932450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p101"/>
          <p:cNvSpPr txBox="1">
            <a:spLocks noGrp="1"/>
          </p:cNvSpPr>
          <p:nvPr>
            <p:ph type="title"/>
          </p:nvPr>
        </p:nvSpPr>
        <p:spPr>
          <a:xfrm>
            <a:off x="416560" y="556657"/>
            <a:ext cx="8229600" cy="822825"/>
          </a:xfrm>
          <a:prstGeom prst="rect">
            <a:avLst/>
          </a:prstGeom>
        </p:spPr>
        <p:txBody>
          <a:bodyPr spcFirstLastPara="1" wrap="square" lIns="68569" tIns="68569" rIns="68569" bIns="68569" anchor="ctr" anchorCtr="0">
            <a:noAutofit/>
          </a:bodyPr>
          <a:lstStyle/>
          <a:p>
            <a:r>
              <a:rPr lang="en-US" dirty="0"/>
              <a:t>Practice Profile </a:t>
            </a:r>
            <a:endParaRPr dirty="0"/>
          </a:p>
        </p:txBody>
      </p:sp>
      <p:pic>
        <p:nvPicPr>
          <p:cNvPr id="5" name="Picture 4">
            <a:extLst>
              <a:ext uri="{FF2B5EF4-FFF2-40B4-BE49-F238E27FC236}">
                <a16:creationId xmlns:a16="http://schemas.microsoft.com/office/drawing/2014/main" id="{BEBB6602-5BF2-974E-9819-1C3C24EB9013}"/>
              </a:ext>
            </a:extLst>
          </p:cNvPr>
          <p:cNvPicPr>
            <a:picLocks noChangeAspect="1"/>
          </p:cNvPicPr>
          <p:nvPr/>
        </p:nvPicPr>
        <p:blipFill>
          <a:blip r:embed="rId3"/>
          <a:srcRect/>
          <a:stretch/>
        </p:blipFill>
        <p:spPr>
          <a:xfrm>
            <a:off x="1287090" y="1596571"/>
            <a:ext cx="7087653" cy="4766047"/>
          </a:xfrm>
          <a:prstGeom prst="rect">
            <a:avLst/>
          </a:prstGeom>
        </p:spPr>
      </p:pic>
      <p:pic>
        <p:nvPicPr>
          <p:cNvPr id="6" name="Picture 5" descr="Indicates Handouts&#10;" title="Folder Icon ">
            <a:extLst>
              <a:ext uri="{FF2B5EF4-FFF2-40B4-BE49-F238E27FC236}">
                <a16:creationId xmlns:a16="http://schemas.microsoft.com/office/drawing/2014/main" id="{03962FE8-AA80-490C-B03C-CDD8D24AE2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7888" y="5614416"/>
            <a:ext cx="728473" cy="731521"/>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4A363F8-EE67-426E-9D2D-1858EECB2BCF}"/>
              </a:ext>
            </a:extLst>
          </p:cNvPr>
          <p:cNvSpPr>
            <a:spLocks noGrp="1"/>
          </p:cNvSpPr>
          <p:nvPr>
            <p:ph type="body" idx="1"/>
          </p:nvPr>
        </p:nvSpPr>
        <p:spPr/>
        <p:txBody>
          <a:bodyPr wrap="square">
            <a:noAutofit/>
          </a:bodyPr>
          <a:lstStyle/>
          <a:p>
            <a:pPr indent="-257156">
              <a:buNone/>
            </a:pPr>
            <a:r>
              <a:rPr lang="en-US" sz="1400" dirty="0">
                <a:latin typeface="Calibri" panose="020F0502020204030204" pitchFamily="34" charset="0"/>
                <a:ea typeface="Calibri"/>
                <a:cs typeface="Calibri" panose="020F0502020204030204" pitchFamily="34" charset="0"/>
                <a:sym typeface="Calibri"/>
              </a:rPr>
              <a:t>Adams, C. M., Forsyth, P. B. (2006). Proximate sources of collective teacher efficacy. </a:t>
            </a:r>
            <a:r>
              <a:rPr lang="en-US" sz="1400" i="1" dirty="0">
                <a:latin typeface="Calibri" panose="020F0502020204030204" pitchFamily="34" charset="0"/>
                <a:ea typeface="Calibri"/>
                <a:cs typeface="Calibri" panose="020F0502020204030204" pitchFamily="34" charset="0"/>
                <a:sym typeface="Calibri"/>
              </a:rPr>
              <a:t>Journal of Educational Administration,</a:t>
            </a:r>
            <a:r>
              <a:rPr lang="en-US" sz="1400" dirty="0">
                <a:latin typeface="Calibri" panose="020F0502020204030204" pitchFamily="34" charset="0"/>
                <a:ea typeface="Calibri"/>
                <a:cs typeface="Calibri" panose="020F0502020204030204" pitchFamily="34" charset="0"/>
                <a:sym typeface="Calibri"/>
              </a:rPr>
              <a:t> </a:t>
            </a:r>
            <a:r>
              <a:rPr lang="en-US" sz="1400" i="1" dirty="0">
                <a:latin typeface="Calibri" panose="020F0502020204030204" pitchFamily="34" charset="0"/>
                <a:ea typeface="Calibri"/>
                <a:cs typeface="Calibri" panose="020F0502020204030204" pitchFamily="34" charset="0"/>
                <a:sym typeface="Calibri"/>
              </a:rPr>
              <a:t>44</a:t>
            </a:r>
            <a:r>
              <a:rPr lang="en-US" sz="1400" dirty="0">
                <a:latin typeface="Calibri" panose="020F0502020204030204" pitchFamily="34" charset="0"/>
                <a:ea typeface="Calibri"/>
                <a:cs typeface="Calibri" panose="020F0502020204030204" pitchFamily="34" charset="0"/>
                <a:sym typeface="Calibri"/>
              </a:rPr>
              <a:t>(6), 625-642.</a:t>
            </a:r>
          </a:p>
          <a:p>
            <a:pPr indent="-257156">
              <a:buNone/>
            </a:pPr>
            <a:r>
              <a:rPr lang="en-US" sz="1400" dirty="0">
                <a:latin typeface="Calibri" panose="020F0502020204030204" pitchFamily="34" charset="0"/>
                <a:ea typeface="Calibri"/>
                <a:cs typeface="Calibri" panose="020F0502020204030204" pitchFamily="34" charset="0"/>
                <a:sym typeface="Calibri"/>
              </a:rPr>
              <a:t>Bandura, A. (1986). The explanatory and predictive scope of self-efficacy theory. </a:t>
            </a:r>
            <a:r>
              <a:rPr lang="en-US" sz="1400" i="1" dirty="0">
                <a:latin typeface="Calibri" panose="020F0502020204030204" pitchFamily="34" charset="0"/>
                <a:ea typeface="Calibri"/>
                <a:cs typeface="Calibri" panose="020F0502020204030204" pitchFamily="34" charset="0"/>
                <a:sym typeface="Calibri"/>
              </a:rPr>
              <a:t>Journal of Social and Clinical Psychology, Special Issue: Self-Efficacy Theory in Contemporary Psychology, 4</a:t>
            </a:r>
            <a:r>
              <a:rPr lang="en-US" sz="1400" dirty="0">
                <a:latin typeface="Calibri" panose="020F0502020204030204" pitchFamily="34" charset="0"/>
                <a:ea typeface="Calibri"/>
                <a:cs typeface="Calibri" panose="020F0502020204030204" pitchFamily="34" charset="0"/>
                <a:sym typeface="Calibri"/>
              </a:rPr>
              <a:t>, 359-373.</a:t>
            </a:r>
          </a:p>
          <a:p>
            <a:pPr indent="-257156">
              <a:buNone/>
            </a:pPr>
            <a:r>
              <a:rPr lang="en-US" sz="1400" dirty="0">
                <a:latin typeface="Calibri" panose="020F0502020204030204" pitchFamily="34" charset="0"/>
                <a:cs typeface="Calibri" panose="020F0502020204030204" pitchFamily="34" charset="0"/>
              </a:rPr>
              <a:t>Bandura, A. (1994). Self-efficacy. In V. S. </a:t>
            </a:r>
            <a:r>
              <a:rPr lang="en-US" sz="1400" dirty="0" err="1">
                <a:latin typeface="Calibri" panose="020F0502020204030204" pitchFamily="34" charset="0"/>
                <a:cs typeface="Calibri" panose="020F0502020204030204" pitchFamily="34" charset="0"/>
              </a:rPr>
              <a:t>Ramachaudran</a:t>
            </a:r>
            <a:r>
              <a:rPr lang="en-US" sz="1400" dirty="0">
                <a:latin typeface="Calibri" panose="020F0502020204030204" pitchFamily="34" charset="0"/>
                <a:cs typeface="Calibri" panose="020F0502020204030204" pitchFamily="34" charset="0"/>
              </a:rPr>
              <a:t> (Ed.), </a:t>
            </a:r>
            <a:r>
              <a:rPr lang="en-US" sz="1400" i="1" dirty="0">
                <a:latin typeface="Calibri" panose="020F0502020204030204" pitchFamily="34" charset="0"/>
                <a:cs typeface="Calibri" panose="020F0502020204030204" pitchFamily="34" charset="0"/>
              </a:rPr>
              <a:t>Encyclopedia of human behavior </a:t>
            </a:r>
            <a:r>
              <a:rPr lang="en-US" sz="1400" dirty="0">
                <a:latin typeface="Calibri" panose="020F0502020204030204" pitchFamily="34" charset="0"/>
                <a:cs typeface="Calibri" panose="020F0502020204030204" pitchFamily="34" charset="0"/>
              </a:rPr>
              <a:t>(Vol. 4, pp. 71-81). New York: Academic Press. (Reprinted in H. Friedman [Ed.], </a:t>
            </a:r>
            <a:r>
              <a:rPr lang="en-US" sz="1400" i="1" dirty="0">
                <a:latin typeface="Calibri" panose="020F0502020204030204" pitchFamily="34" charset="0"/>
                <a:cs typeface="Calibri" panose="020F0502020204030204" pitchFamily="34" charset="0"/>
              </a:rPr>
              <a:t>Encyclopedia of mental health</a:t>
            </a:r>
            <a:r>
              <a:rPr lang="en-US" sz="1400" dirty="0">
                <a:latin typeface="Calibri" panose="020F0502020204030204" pitchFamily="34" charset="0"/>
                <a:cs typeface="Calibri" panose="020F0502020204030204" pitchFamily="34" charset="0"/>
              </a:rPr>
              <a:t>. San Diego: Academic Press, 1998). </a:t>
            </a:r>
          </a:p>
          <a:p>
            <a:pPr indent="-257156">
              <a:buNone/>
            </a:pPr>
            <a:r>
              <a:rPr lang="en-US" sz="1400" dirty="0" err="1">
                <a:latin typeface="Calibri"/>
                <a:cs typeface="Calibri"/>
                <a:sym typeface="Calibri"/>
              </a:rPr>
              <a:t>Berebitsky</a:t>
            </a:r>
            <a:r>
              <a:rPr lang="en-US" sz="1400" dirty="0">
                <a:latin typeface="Calibri"/>
                <a:cs typeface="Calibri"/>
                <a:sym typeface="Calibri"/>
              </a:rPr>
              <a:t>, D. &amp; </a:t>
            </a:r>
            <a:r>
              <a:rPr lang="en-US" sz="1400" dirty="0" err="1">
                <a:latin typeface="Calibri"/>
                <a:cs typeface="Calibri"/>
                <a:sym typeface="Calibri"/>
              </a:rPr>
              <a:t>Salloum</a:t>
            </a:r>
            <a:r>
              <a:rPr lang="en-US" sz="1400" dirty="0">
                <a:latin typeface="Calibri"/>
                <a:cs typeface="Calibri"/>
                <a:sym typeface="Calibri"/>
              </a:rPr>
              <a:t>, S. J. (2017). The relationship between collective efficacy and teachers’ social networks in urban middle schools. </a:t>
            </a:r>
            <a:r>
              <a:rPr lang="en-US" sz="1400" i="1" dirty="0">
                <a:latin typeface="Calibri"/>
                <a:cs typeface="Calibri"/>
                <a:sym typeface="Calibri"/>
              </a:rPr>
              <a:t>American Educational Research Association</a:t>
            </a:r>
            <a:r>
              <a:rPr lang="en-US" sz="1400" dirty="0">
                <a:latin typeface="Calibri"/>
                <a:cs typeface="Calibri"/>
                <a:sym typeface="Calibri"/>
              </a:rPr>
              <a:t>, </a:t>
            </a:r>
            <a:r>
              <a:rPr lang="en-US" sz="1400" i="1" dirty="0">
                <a:latin typeface="Calibri"/>
                <a:cs typeface="Calibri"/>
                <a:sym typeface="Calibri"/>
              </a:rPr>
              <a:t>3</a:t>
            </a:r>
            <a:r>
              <a:rPr lang="en-US" sz="1400" dirty="0">
                <a:latin typeface="Calibri"/>
                <a:cs typeface="Calibri"/>
                <a:sym typeface="Calibri"/>
              </a:rPr>
              <a:t>(4), 1-11. Retrieved from </a:t>
            </a:r>
            <a:r>
              <a:rPr lang="en-US" sz="1400" dirty="0">
                <a:latin typeface="Calibri"/>
                <a:cs typeface="Calibri"/>
                <a:sym typeface="Calibri"/>
                <a:hlinkClick r:id="rId3"/>
              </a:rPr>
              <a:t>https://journals.sagepub.com/doi/pdf/10.1177/2332858417743927</a:t>
            </a:r>
            <a:r>
              <a:rPr lang="en-US" sz="1400" dirty="0">
                <a:latin typeface="Calibri"/>
                <a:cs typeface="Calibri"/>
                <a:sym typeface="Calibri"/>
              </a:rPr>
              <a:t>  </a:t>
            </a:r>
            <a:endParaRPr lang="en-US" sz="1400" dirty="0"/>
          </a:p>
          <a:p>
            <a:pPr indent="-257156">
              <a:buNone/>
            </a:pPr>
            <a:r>
              <a:rPr lang="en-US" sz="1400" dirty="0">
                <a:latin typeface="Calibri" panose="020F0502020204030204" pitchFamily="34" charset="0"/>
                <a:ea typeface="Calibri"/>
                <a:cs typeface="Calibri" panose="020F0502020204030204" pitchFamily="34" charset="0"/>
                <a:sym typeface="Calibri"/>
              </a:rPr>
              <a:t>Brinson, D., &amp; Steiner, L. (2007). </a:t>
            </a:r>
            <a:r>
              <a:rPr lang="en-US" sz="1400" i="1" dirty="0">
                <a:latin typeface="Calibri" panose="020F0502020204030204" pitchFamily="34" charset="0"/>
                <a:ea typeface="Calibri"/>
                <a:cs typeface="Calibri" panose="020F0502020204030204" pitchFamily="34" charset="0"/>
                <a:sym typeface="Calibri"/>
              </a:rPr>
              <a:t>Building collective efficacy: How leaders inspire teachers to achieve </a:t>
            </a:r>
            <a:r>
              <a:rPr lang="en-US" sz="1400" dirty="0">
                <a:latin typeface="Calibri" panose="020F0502020204030204" pitchFamily="34" charset="0"/>
                <a:ea typeface="Calibri"/>
                <a:cs typeface="Calibri" panose="020F0502020204030204" pitchFamily="34" charset="0"/>
                <a:sym typeface="Calibri"/>
              </a:rPr>
              <a:t>(Issue Brief). Washington, DC: Center for Comprehensive School Reform and Improvement. Retrieved from  </a:t>
            </a:r>
            <a:r>
              <a:rPr lang="en-US" sz="1400" dirty="0">
                <a:latin typeface="Calibri" panose="020F0502020204030204" pitchFamily="34" charset="0"/>
                <a:ea typeface="Calibri"/>
                <a:cs typeface="Calibri" panose="020F0502020204030204" pitchFamily="34" charset="0"/>
                <a:sym typeface="Calibri"/>
                <a:hlinkClick r:id="rId4"/>
              </a:rPr>
              <a:t>https://files.eric.ed.gov/fulltext/ED499254.pdf</a:t>
            </a:r>
            <a:endParaRPr lang="en-US" sz="1400" dirty="0">
              <a:latin typeface="Calibri" panose="020F0502020204030204" pitchFamily="34" charset="0"/>
              <a:ea typeface="Calibri"/>
              <a:cs typeface="Calibri" panose="020F0502020204030204" pitchFamily="34" charset="0"/>
              <a:sym typeface="Calibri"/>
            </a:endParaRPr>
          </a:p>
          <a:p>
            <a:pPr indent="-257156">
              <a:buNone/>
            </a:pPr>
            <a:r>
              <a:rPr lang="en-US" sz="1400" dirty="0">
                <a:latin typeface="Calibri" panose="020F0502020204030204" pitchFamily="34" charset="0"/>
                <a:ea typeface="Calibri"/>
                <a:cs typeface="Calibri" panose="020F0502020204030204" pitchFamily="34" charset="0"/>
                <a:sym typeface="Calibri"/>
              </a:rPr>
              <a:t>Cobb, P., &amp; Jackson, K. (2011). Towards an empirically grounded theory of action for improving the quality of mathematics teaching at scale. </a:t>
            </a:r>
            <a:r>
              <a:rPr lang="en-US" sz="1400" i="1" dirty="0">
                <a:latin typeface="Calibri" panose="020F0502020204030204" pitchFamily="34" charset="0"/>
                <a:cs typeface="Calibri" panose="020F0502020204030204" pitchFamily="34" charset="0"/>
                <a:sym typeface="Calibri"/>
              </a:rPr>
              <a:t>Mathematics Teacher Education and Development, </a:t>
            </a:r>
            <a:r>
              <a:rPr lang="en-US" sz="1400" i="1" dirty="0">
                <a:latin typeface="Calibri" panose="020F0502020204030204" pitchFamily="34" charset="0"/>
                <a:ea typeface="Calibri"/>
                <a:cs typeface="Calibri" panose="020F0502020204030204" pitchFamily="34" charset="0"/>
                <a:sym typeface="Calibri"/>
              </a:rPr>
              <a:t>13</a:t>
            </a:r>
            <a:r>
              <a:rPr lang="en-US" sz="1400" dirty="0">
                <a:latin typeface="Calibri" panose="020F0502020204030204" pitchFamily="34" charset="0"/>
                <a:ea typeface="Calibri"/>
                <a:cs typeface="Calibri" panose="020F0502020204030204" pitchFamily="34" charset="0"/>
                <a:sym typeface="Calibri"/>
              </a:rPr>
              <a:t>(1</a:t>
            </a:r>
            <a:r>
              <a:rPr lang="en-US" sz="1400">
                <a:latin typeface="Calibri" panose="020F0502020204030204" pitchFamily="34" charset="0"/>
                <a:ea typeface="Calibri"/>
                <a:cs typeface="Calibri" panose="020F0502020204030204" pitchFamily="34" charset="0"/>
                <a:sym typeface="Calibri"/>
              </a:rPr>
              <a:t>), 6-33</a:t>
            </a:r>
            <a:r>
              <a:rPr lang="en-US" sz="1400" dirty="0">
                <a:latin typeface="Calibri" panose="020F0502020204030204" pitchFamily="34" charset="0"/>
                <a:ea typeface="Calibri"/>
                <a:cs typeface="Calibri" panose="020F0502020204030204" pitchFamily="34" charset="0"/>
                <a:sym typeface="Calibri"/>
              </a:rPr>
              <a:t>. Retrieved from </a:t>
            </a:r>
            <a:r>
              <a:rPr lang="en-US" sz="1400" dirty="0">
                <a:latin typeface="Calibri" panose="020F0502020204030204" pitchFamily="34" charset="0"/>
                <a:ea typeface="Calibri"/>
                <a:cs typeface="Calibri" panose="020F0502020204030204" pitchFamily="34" charset="0"/>
                <a:sym typeface="Calibri"/>
                <a:hlinkClick r:id="rId5"/>
              </a:rPr>
              <a:t>https://files.eric.ed.gov/fulltext/EJ960944.pdf    </a:t>
            </a:r>
            <a:endParaRPr lang="en-US" sz="1400" dirty="0">
              <a:latin typeface="Calibri" panose="020F0502020204030204" pitchFamily="34" charset="0"/>
              <a:ea typeface="Calibri"/>
              <a:cs typeface="Calibri" panose="020F0502020204030204" pitchFamily="34" charset="0"/>
              <a:sym typeface="Calibri"/>
            </a:endParaRPr>
          </a:p>
          <a:p>
            <a:pPr indent="-257156">
              <a:buNone/>
            </a:pPr>
            <a:endParaRPr lang="en-US" sz="1400" dirty="0">
              <a:latin typeface="Calibri" panose="020F0502020204030204" pitchFamily="34" charset="0"/>
              <a:ea typeface="Calibri"/>
              <a:cs typeface="Calibri" panose="020F0502020204030204" pitchFamily="34" charset="0"/>
              <a:sym typeface="Calibri"/>
            </a:endParaRPr>
          </a:p>
          <a:p>
            <a:pPr indent="-257156">
              <a:buNone/>
            </a:pPr>
            <a:endParaRPr lang="en-US" sz="1400" dirty="0">
              <a:latin typeface="Calibri" panose="020F0502020204030204" pitchFamily="34" charset="0"/>
              <a:ea typeface="Calibri"/>
              <a:cs typeface="Calibri" panose="020F0502020204030204" pitchFamily="34" charset="0"/>
              <a:sym typeface="Calibri"/>
            </a:endParaRPr>
          </a:p>
          <a:p>
            <a:endParaRPr lang="en-US" dirty="0"/>
          </a:p>
        </p:txBody>
      </p:sp>
      <p:sp>
        <p:nvSpPr>
          <p:cNvPr id="2" name="Title 1">
            <a:extLst>
              <a:ext uri="{FF2B5EF4-FFF2-40B4-BE49-F238E27FC236}">
                <a16:creationId xmlns:a16="http://schemas.microsoft.com/office/drawing/2014/main" id="{C1A2A45D-7DB8-47FA-B2BE-EF8FCAD360C3}"/>
              </a:ext>
            </a:extLst>
          </p:cNvPr>
          <p:cNvSpPr>
            <a:spLocks noGrp="1"/>
          </p:cNvSpPr>
          <p:nvPr>
            <p:ph type="title"/>
          </p:nvPr>
        </p:nvSpPr>
        <p:spPr/>
        <p:txBody>
          <a:bodyPr/>
          <a:lstStyle/>
          <a:p>
            <a:r>
              <a:rPr lang="en-US" dirty="0"/>
              <a:t>References</a:t>
            </a:r>
          </a:p>
        </p:txBody>
      </p:sp>
    </p:spTree>
    <p:extLst>
      <p:ext uri="{BB962C8B-B14F-4D97-AF65-F5344CB8AC3E}">
        <p14:creationId xmlns:p14="http://schemas.microsoft.com/office/powerpoint/2010/main" val="229011272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4A363F8-EE67-426E-9D2D-1858EECB2BCF}"/>
              </a:ext>
            </a:extLst>
          </p:cNvPr>
          <p:cNvSpPr>
            <a:spLocks noGrp="1"/>
          </p:cNvSpPr>
          <p:nvPr>
            <p:ph type="body" idx="1"/>
          </p:nvPr>
        </p:nvSpPr>
        <p:spPr/>
        <p:txBody>
          <a:bodyPr wrap="square">
            <a:noAutofit/>
          </a:bodyPr>
          <a:lstStyle/>
          <a:p>
            <a:pPr indent="-257156">
              <a:buNone/>
            </a:pPr>
            <a:r>
              <a:rPr lang="en-US" sz="1400" dirty="0">
                <a:latin typeface="Calibri" panose="020F0502020204030204" pitchFamily="34" charset="0"/>
                <a:ea typeface="Calibri"/>
                <a:cs typeface="Calibri" panose="020F0502020204030204" pitchFamily="34" charset="0"/>
                <a:sym typeface="Calibri"/>
              </a:rPr>
              <a:t>DeWitt, P. (2017, March 12). Why can’t teachers make decision on their own. [Education Week’s Web log post, Finding Common Ground]. Retrieved from </a:t>
            </a:r>
            <a:r>
              <a:rPr lang="en-US" sz="1400" dirty="0">
                <a:latin typeface="Calibri" panose="020F0502020204030204" pitchFamily="34" charset="0"/>
                <a:ea typeface="Calibri"/>
                <a:cs typeface="Calibri" panose="020F0502020204030204" pitchFamily="34" charset="0"/>
                <a:sym typeface="Calibri"/>
                <a:hlinkClick r:id="rId2"/>
              </a:rPr>
              <a:t>http://blogs.edweek.org/edweek/finding_common_ground/2017/03/why_cant_teachers_make_decisions_on_their_own.html</a:t>
            </a:r>
            <a:r>
              <a:rPr lang="en-US" sz="1400" dirty="0">
                <a:latin typeface="Calibri" panose="020F0502020204030204" pitchFamily="34" charset="0"/>
                <a:ea typeface="Calibri"/>
                <a:cs typeface="Calibri" panose="020F0502020204030204" pitchFamily="34" charset="0"/>
                <a:sym typeface="Calibri"/>
              </a:rPr>
              <a:t>  </a:t>
            </a:r>
          </a:p>
          <a:p>
            <a:pPr indent="-257156">
              <a:buNone/>
            </a:pPr>
            <a:r>
              <a:rPr lang="en-US" sz="1400" dirty="0" err="1">
                <a:latin typeface="Calibri" panose="020F0502020204030204" pitchFamily="34" charset="0"/>
                <a:ea typeface="Calibri"/>
                <a:cs typeface="Calibri" panose="020F0502020204030204" pitchFamily="34" charset="0"/>
                <a:sym typeface="Calibri"/>
              </a:rPr>
              <a:t>Donohoo</a:t>
            </a:r>
            <a:r>
              <a:rPr lang="en-US" sz="1400" dirty="0">
                <a:latin typeface="Calibri" panose="020F0502020204030204" pitchFamily="34" charset="0"/>
                <a:ea typeface="Calibri"/>
                <a:cs typeface="Calibri" panose="020F0502020204030204" pitchFamily="34" charset="0"/>
                <a:sym typeface="Calibri"/>
              </a:rPr>
              <a:t>, J. (2017). </a:t>
            </a:r>
            <a:r>
              <a:rPr lang="en-US" sz="1400" i="1" dirty="0">
                <a:latin typeface="Calibri" panose="020F0502020204030204" pitchFamily="34" charset="0"/>
                <a:ea typeface="Calibri"/>
                <a:cs typeface="Calibri" panose="020F0502020204030204" pitchFamily="34" charset="0"/>
                <a:sym typeface="Calibri"/>
              </a:rPr>
              <a:t>Collective efficacy: How educators’ beliefs impact student learning. </a:t>
            </a:r>
            <a:r>
              <a:rPr lang="en-US" sz="1400" dirty="0">
                <a:latin typeface="Calibri" panose="020F0502020204030204" pitchFamily="34" charset="0"/>
                <a:ea typeface="Calibri"/>
                <a:cs typeface="Calibri" panose="020F0502020204030204" pitchFamily="34" charset="0"/>
                <a:sym typeface="Calibri"/>
              </a:rPr>
              <a:t>Thousand Oaks, CA: Corwin. </a:t>
            </a:r>
          </a:p>
          <a:p>
            <a:pPr indent="-257156">
              <a:buNone/>
            </a:pPr>
            <a:r>
              <a:rPr lang="en-US" sz="1400" dirty="0" err="1">
                <a:latin typeface="Calibri" panose="020F0502020204030204" pitchFamily="34" charset="0"/>
                <a:ea typeface="Calibri"/>
                <a:cs typeface="Calibri" panose="020F0502020204030204" pitchFamily="34" charset="0"/>
                <a:sym typeface="Calibri"/>
              </a:rPr>
              <a:t>Donohoo</a:t>
            </a:r>
            <a:r>
              <a:rPr lang="en-US" sz="1400" dirty="0">
                <a:latin typeface="Calibri" panose="020F0502020204030204" pitchFamily="34" charset="0"/>
                <a:ea typeface="Calibri"/>
                <a:cs typeface="Calibri" panose="020F0502020204030204" pitchFamily="34" charset="0"/>
                <a:sym typeface="Calibri"/>
              </a:rPr>
              <a:t>, J. (2018). Collective teacher efficacy research: Productive patterns of </a:t>
            </a:r>
            <a:r>
              <a:rPr lang="en-US" sz="1400" dirty="0" err="1">
                <a:latin typeface="Calibri" panose="020F0502020204030204" pitchFamily="34" charset="0"/>
                <a:ea typeface="Calibri"/>
                <a:cs typeface="Calibri" panose="020F0502020204030204" pitchFamily="34" charset="0"/>
                <a:sym typeface="Calibri"/>
              </a:rPr>
              <a:t>behaviour</a:t>
            </a:r>
            <a:r>
              <a:rPr lang="en-US" sz="1400" dirty="0">
                <a:latin typeface="Calibri" panose="020F0502020204030204" pitchFamily="34" charset="0"/>
                <a:ea typeface="Calibri"/>
                <a:cs typeface="Calibri" panose="020F0502020204030204" pitchFamily="34" charset="0"/>
                <a:sym typeface="Calibri"/>
              </a:rPr>
              <a:t> and other positive consequences. </a:t>
            </a:r>
            <a:r>
              <a:rPr lang="en-US" sz="1400" i="1" dirty="0">
                <a:latin typeface="Calibri" panose="020F0502020204030204" pitchFamily="34" charset="0"/>
                <a:ea typeface="Calibri"/>
                <a:cs typeface="Calibri" panose="020F0502020204030204" pitchFamily="34" charset="0"/>
                <a:sym typeface="Calibri"/>
              </a:rPr>
              <a:t>Journal of Educational Change, 19</a:t>
            </a:r>
            <a:r>
              <a:rPr lang="en-US" sz="1400" dirty="0">
                <a:latin typeface="Calibri" panose="020F0502020204030204" pitchFamily="34" charset="0"/>
                <a:ea typeface="Calibri"/>
                <a:cs typeface="Calibri" panose="020F0502020204030204" pitchFamily="34" charset="0"/>
                <a:sym typeface="Calibri"/>
              </a:rPr>
              <a:t>(3), 323–345. </a:t>
            </a:r>
          </a:p>
          <a:p>
            <a:pPr indent="-257156">
              <a:buNone/>
            </a:pPr>
            <a:r>
              <a:rPr lang="en-US" sz="1400" dirty="0" err="1">
                <a:latin typeface="Calibri" panose="020F0502020204030204" pitchFamily="34" charset="0"/>
                <a:ea typeface="Calibri"/>
                <a:cs typeface="Calibri" panose="020F0502020204030204" pitchFamily="34" charset="0"/>
                <a:sym typeface="Calibri"/>
              </a:rPr>
              <a:t>Ermeling</a:t>
            </a:r>
            <a:r>
              <a:rPr lang="en-US" sz="1400" dirty="0">
                <a:latin typeface="Calibri" panose="020F0502020204030204" pitchFamily="34" charset="0"/>
                <a:ea typeface="Calibri"/>
                <a:cs typeface="Calibri" panose="020F0502020204030204" pitchFamily="34" charset="0"/>
                <a:sym typeface="Calibri"/>
              </a:rPr>
              <a:t>, B. A. (2010). Tracing the effects of teacher inquiry on classroom practices. </a:t>
            </a:r>
            <a:r>
              <a:rPr lang="en-US" sz="1400" i="1" dirty="0">
                <a:latin typeface="Calibri" panose="020F0502020204030204" pitchFamily="34" charset="0"/>
                <a:ea typeface="Calibri"/>
                <a:cs typeface="Calibri" panose="020F0502020204030204" pitchFamily="34" charset="0"/>
                <a:sym typeface="Calibri"/>
              </a:rPr>
              <a:t>Teaching and Teacher Education, 26</a:t>
            </a:r>
            <a:r>
              <a:rPr lang="en-US" sz="1400" dirty="0">
                <a:latin typeface="Calibri" panose="020F0502020204030204" pitchFamily="34" charset="0"/>
                <a:ea typeface="Calibri"/>
                <a:cs typeface="Calibri" panose="020F0502020204030204" pitchFamily="34" charset="0"/>
                <a:sym typeface="Calibri"/>
              </a:rPr>
              <a:t>(3), 377-388. </a:t>
            </a:r>
          </a:p>
          <a:p>
            <a:pPr indent="-257156">
              <a:buNone/>
            </a:pPr>
            <a:r>
              <a:rPr lang="en-US" sz="1400" dirty="0">
                <a:latin typeface="Calibri" panose="020F0502020204030204" pitchFamily="34" charset="0"/>
                <a:ea typeface="Calibri"/>
                <a:cs typeface="Calibri" panose="020F0502020204030204" pitchFamily="34" charset="0"/>
                <a:sym typeface="Calibri"/>
              </a:rPr>
              <a:t>Fernandez, A., Ramos, M., Silva, S., Nina, K., &amp; Pontes, F. (2016). Overview of research on teacher self-efficacy in social cognitive perspective. </a:t>
            </a:r>
            <a:r>
              <a:rPr lang="en-US" sz="1400" i="1" dirty="0" err="1">
                <a:latin typeface="Calibri" panose="020F0502020204030204" pitchFamily="34" charset="0"/>
                <a:ea typeface="Calibri"/>
                <a:cs typeface="Calibri" panose="020F0502020204030204" pitchFamily="34" charset="0"/>
                <a:sym typeface="Calibri"/>
              </a:rPr>
              <a:t>Anales</a:t>
            </a:r>
            <a:r>
              <a:rPr lang="en-US" sz="1400" i="1" dirty="0">
                <a:latin typeface="Calibri" panose="020F0502020204030204" pitchFamily="34" charset="0"/>
                <a:ea typeface="Calibri"/>
                <a:cs typeface="Calibri" panose="020F0502020204030204" pitchFamily="34" charset="0"/>
                <a:sym typeface="Calibri"/>
              </a:rPr>
              <a:t> de </a:t>
            </a:r>
            <a:r>
              <a:rPr lang="en-US" sz="1400" i="1" dirty="0" err="1">
                <a:latin typeface="Calibri" panose="020F0502020204030204" pitchFamily="34" charset="0"/>
                <a:ea typeface="Calibri"/>
                <a:cs typeface="Calibri" panose="020F0502020204030204" pitchFamily="34" charset="0"/>
                <a:sym typeface="Calibri"/>
              </a:rPr>
              <a:t>Psicología</a:t>
            </a:r>
            <a:r>
              <a:rPr lang="en-US" sz="1400" i="1" dirty="0">
                <a:latin typeface="Calibri" panose="020F0502020204030204" pitchFamily="34" charset="0"/>
                <a:ea typeface="Calibri"/>
                <a:cs typeface="Calibri" panose="020F0502020204030204" pitchFamily="34" charset="0"/>
                <a:sym typeface="Calibri"/>
              </a:rPr>
              <a:t>,</a:t>
            </a:r>
            <a:r>
              <a:rPr lang="en-US" sz="1400" dirty="0">
                <a:latin typeface="Calibri" panose="020F0502020204030204" pitchFamily="34" charset="0"/>
                <a:ea typeface="Calibri"/>
                <a:cs typeface="Calibri" panose="020F0502020204030204" pitchFamily="34" charset="0"/>
                <a:sym typeface="Calibri"/>
              </a:rPr>
              <a:t> 32. </a:t>
            </a:r>
          </a:p>
          <a:p>
            <a:pPr indent="-257156">
              <a:buNone/>
            </a:pPr>
            <a:r>
              <a:rPr lang="en-US" sz="1400" dirty="0">
                <a:latin typeface="Calibri"/>
                <a:ea typeface="Calibri"/>
                <a:cs typeface="Calibri"/>
                <a:sym typeface="Calibri"/>
              </a:rPr>
              <a:t>Gabor, A. (2011, September 30). How a decade-long literacy obsession transformed Brockton High [Web log post]. Retrieved from https://andreagabor.com/2011/09/30/a-school%E2%80%99s-decade-long-literacy-obsession-and-how-it-transformed-brockton-high/</a:t>
            </a:r>
            <a:endParaRPr lang="en-US" sz="1400" dirty="0"/>
          </a:p>
          <a:p>
            <a:pPr indent="-257156">
              <a:buNone/>
            </a:pPr>
            <a:r>
              <a:rPr lang="en-US" sz="1400" dirty="0">
                <a:latin typeface="Calibri" panose="020F0502020204030204" pitchFamily="34" charset="0"/>
                <a:ea typeface="Calibri"/>
                <a:cs typeface="Calibri" panose="020F0502020204030204" pitchFamily="34" charset="0"/>
                <a:sym typeface="Calibri"/>
              </a:rPr>
              <a:t>Goddard, R. D., Hoy, W. K., &amp; Hoy, A. W. (2000). Collective teacher efficacy: Its meaning, measure, and impact on student achievement. </a:t>
            </a:r>
            <a:r>
              <a:rPr lang="en-US" sz="1400" i="1" dirty="0">
                <a:latin typeface="Calibri" panose="020F0502020204030204" pitchFamily="34" charset="0"/>
                <a:ea typeface="Calibri"/>
                <a:cs typeface="Calibri" panose="020F0502020204030204" pitchFamily="34" charset="0"/>
                <a:sym typeface="Calibri"/>
              </a:rPr>
              <a:t>American Educational Research Journal, 37</a:t>
            </a:r>
            <a:r>
              <a:rPr lang="en-US" sz="1400" dirty="0">
                <a:latin typeface="Calibri" panose="020F0502020204030204" pitchFamily="34" charset="0"/>
                <a:ea typeface="Calibri"/>
                <a:cs typeface="Calibri" panose="020F0502020204030204" pitchFamily="34" charset="0"/>
                <a:sym typeface="Calibri"/>
              </a:rPr>
              <a:t>(2), 479-507.</a:t>
            </a:r>
          </a:p>
          <a:p>
            <a:pPr indent="-257156">
              <a:buNone/>
            </a:pPr>
            <a:endParaRPr lang="en-US" sz="1400" dirty="0">
              <a:latin typeface="Calibri" panose="020F0502020204030204" pitchFamily="34" charset="0"/>
              <a:ea typeface="Calibri"/>
              <a:cs typeface="Calibri" panose="020F0502020204030204" pitchFamily="34" charset="0"/>
              <a:sym typeface="Calibri"/>
            </a:endParaRPr>
          </a:p>
          <a:p>
            <a:pPr indent="-257156">
              <a:buNone/>
            </a:pPr>
            <a:endParaRPr lang="en-US" sz="1400" dirty="0">
              <a:latin typeface="Calibri" panose="020F0502020204030204" pitchFamily="34" charset="0"/>
              <a:ea typeface="Calibri"/>
              <a:cs typeface="Calibri" panose="020F0502020204030204" pitchFamily="34" charset="0"/>
              <a:sym typeface="Calibri"/>
            </a:endParaRPr>
          </a:p>
          <a:p>
            <a:pPr indent="-257156">
              <a:buNone/>
            </a:pPr>
            <a:endParaRPr lang="en-US" sz="1400" dirty="0">
              <a:latin typeface="Calibri" panose="020F0502020204030204" pitchFamily="34" charset="0"/>
              <a:ea typeface="Calibri"/>
              <a:cs typeface="Calibri" panose="020F0502020204030204" pitchFamily="34" charset="0"/>
              <a:sym typeface="Calibri"/>
            </a:endParaRPr>
          </a:p>
          <a:p>
            <a:pPr indent="-257156">
              <a:buNone/>
            </a:pPr>
            <a:endParaRPr lang="en-US" sz="1400" dirty="0">
              <a:latin typeface="Calibri" panose="020F0502020204030204" pitchFamily="34" charset="0"/>
              <a:ea typeface="Calibri"/>
              <a:cs typeface="Calibri" panose="020F0502020204030204" pitchFamily="34" charset="0"/>
              <a:sym typeface="Calibri"/>
            </a:endParaRPr>
          </a:p>
          <a:p>
            <a:endParaRPr lang="en-US" dirty="0"/>
          </a:p>
        </p:txBody>
      </p:sp>
      <p:sp>
        <p:nvSpPr>
          <p:cNvPr id="2" name="Title 1">
            <a:extLst>
              <a:ext uri="{FF2B5EF4-FFF2-40B4-BE49-F238E27FC236}">
                <a16:creationId xmlns:a16="http://schemas.microsoft.com/office/drawing/2014/main" id="{C1A2A45D-7DB8-47FA-B2BE-EF8FCAD360C3}"/>
              </a:ext>
            </a:extLst>
          </p:cNvPr>
          <p:cNvSpPr>
            <a:spLocks noGrp="1"/>
          </p:cNvSpPr>
          <p:nvPr>
            <p:ph type="title"/>
          </p:nvPr>
        </p:nvSpPr>
        <p:spPr/>
        <p:txBody>
          <a:bodyPr/>
          <a:lstStyle/>
          <a:p>
            <a:r>
              <a:rPr lang="en-US" dirty="0"/>
              <a:t>References</a:t>
            </a:r>
          </a:p>
        </p:txBody>
      </p:sp>
    </p:spTree>
    <p:extLst>
      <p:ext uri="{BB962C8B-B14F-4D97-AF65-F5344CB8AC3E}">
        <p14:creationId xmlns:p14="http://schemas.microsoft.com/office/powerpoint/2010/main" val="119065663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4A363F8-EE67-426E-9D2D-1858EECB2BCF}"/>
              </a:ext>
            </a:extLst>
          </p:cNvPr>
          <p:cNvSpPr>
            <a:spLocks noGrp="1"/>
          </p:cNvSpPr>
          <p:nvPr>
            <p:ph type="body" idx="1"/>
          </p:nvPr>
        </p:nvSpPr>
        <p:spPr/>
        <p:txBody>
          <a:bodyPr wrap="square">
            <a:noAutofit/>
          </a:bodyPr>
          <a:lstStyle/>
          <a:p>
            <a:pPr indent="-257156">
              <a:buNone/>
            </a:pPr>
            <a:r>
              <a:rPr lang="en-US" sz="1400" dirty="0">
                <a:latin typeface="Calibri" panose="020F0502020204030204" pitchFamily="34" charset="0"/>
                <a:ea typeface="Calibri"/>
                <a:cs typeface="Calibri" panose="020F0502020204030204" pitchFamily="34" charset="0"/>
                <a:sym typeface="Calibri"/>
              </a:rPr>
              <a:t>Goddard, R.D., Hoy, W. K., Hoy, A. W. (2004). Collective efficacy beliefs: Theoretical developments, empirical evidence, and future directions. </a:t>
            </a:r>
            <a:r>
              <a:rPr lang="en-US" sz="1400" i="1" dirty="0">
                <a:latin typeface="Calibri" panose="020F0502020204030204" pitchFamily="34" charset="0"/>
                <a:ea typeface="Calibri"/>
                <a:cs typeface="Calibri" panose="020F0502020204030204" pitchFamily="34" charset="0"/>
                <a:sym typeface="Calibri"/>
              </a:rPr>
              <a:t>Educational Researcher, 33</a:t>
            </a:r>
            <a:r>
              <a:rPr lang="en-US" sz="1400" dirty="0">
                <a:latin typeface="Calibri" panose="020F0502020204030204" pitchFamily="34" charset="0"/>
                <a:ea typeface="Calibri"/>
                <a:cs typeface="Calibri" panose="020F0502020204030204" pitchFamily="34" charset="0"/>
                <a:sym typeface="Calibri"/>
              </a:rPr>
              <a:t>(3), 3-13.</a:t>
            </a:r>
          </a:p>
          <a:p>
            <a:pPr indent="-257156">
              <a:buNone/>
            </a:pPr>
            <a:r>
              <a:rPr lang="en-US" sz="1400" dirty="0">
                <a:latin typeface="Calibri" panose="020F0502020204030204" pitchFamily="34" charset="0"/>
                <a:ea typeface="Calibri"/>
                <a:cs typeface="Calibri" panose="020F0502020204030204" pitchFamily="34" charset="0"/>
                <a:sym typeface="Calibri"/>
              </a:rPr>
              <a:t>Goodman, A. (2005). Middle school high five: Strategies can triumph. </a:t>
            </a:r>
            <a:r>
              <a:rPr lang="en-US" sz="1400" i="1" dirty="0">
                <a:latin typeface="Calibri" panose="020F0502020204030204" pitchFamily="34" charset="0"/>
                <a:ea typeface="Calibri"/>
                <a:cs typeface="Calibri" panose="020F0502020204030204" pitchFamily="34" charset="0"/>
                <a:sym typeface="Calibri"/>
              </a:rPr>
              <a:t>Voices from the Middle, 13</a:t>
            </a:r>
            <a:r>
              <a:rPr lang="en-US" sz="1400" dirty="0">
                <a:latin typeface="Calibri" panose="020F0502020204030204" pitchFamily="34" charset="0"/>
                <a:ea typeface="Calibri"/>
                <a:cs typeface="Calibri" panose="020F0502020204030204" pitchFamily="34" charset="0"/>
                <a:sym typeface="Calibri"/>
              </a:rPr>
              <a:t>(2), 12-19. Retrieved from </a:t>
            </a:r>
            <a:r>
              <a:rPr lang="en-US" sz="1400" dirty="0">
                <a:latin typeface="Calibri" panose="020F0502020204030204" pitchFamily="34" charset="0"/>
                <a:ea typeface="Calibri"/>
                <a:cs typeface="Calibri" panose="020F0502020204030204" pitchFamily="34" charset="0"/>
                <a:sym typeface="Calibri"/>
                <a:hlinkClick r:id="rId2"/>
              </a:rPr>
              <a:t>https://www.ncte.org/library/NCTEFiles/Resources/Journals/VM/0132-dec05/VM0132Middle.pdf</a:t>
            </a:r>
            <a:r>
              <a:rPr lang="en-US" sz="1400" dirty="0">
                <a:latin typeface="Calibri" panose="020F0502020204030204" pitchFamily="34" charset="0"/>
                <a:ea typeface="Calibri"/>
                <a:cs typeface="Calibri" panose="020F0502020204030204" pitchFamily="34" charset="0"/>
                <a:sym typeface="Calibri"/>
              </a:rPr>
              <a:t>  </a:t>
            </a:r>
          </a:p>
          <a:p>
            <a:pPr indent="-257156">
              <a:buNone/>
            </a:pPr>
            <a:r>
              <a:rPr lang="en-US" sz="1400" dirty="0">
                <a:latin typeface="Calibri" panose="020F0502020204030204" pitchFamily="34" charset="0"/>
                <a:ea typeface="Calibri"/>
                <a:cs typeface="Calibri" panose="020F0502020204030204" pitchFamily="34" charset="0"/>
                <a:sym typeface="Calibri"/>
              </a:rPr>
              <a:t>Hoy, A. W. (2004). Self-efficacy in college teaching. </a:t>
            </a:r>
            <a:r>
              <a:rPr lang="en-US" sz="1400" i="1" dirty="0">
                <a:latin typeface="Calibri" panose="020F0502020204030204" pitchFamily="34" charset="0"/>
                <a:ea typeface="Calibri"/>
                <a:cs typeface="Calibri" panose="020F0502020204030204" pitchFamily="34" charset="0"/>
                <a:sym typeface="Calibri"/>
              </a:rPr>
              <a:t>Essays on Teaching Excellence; Toward the Best in the Academy,</a:t>
            </a:r>
            <a:r>
              <a:rPr lang="en-US" sz="1400" dirty="0">
                <a:latin typeface="Calibri" panose="020F0502020204030204" pitchFamily="34" charset="0"/>
                <a:ea typeface="Calibri"/>
                <a:cs typeface="Calibri" panose="020F0502020204030204" pitchFamily="34" charset="0"/>
                <a:sym typeface="Calibri"/>
              </a:rPr>
              <a:t> </a:t>
            </a:r>
            <a:r>
              <a:rPr lang="en-US" sz="1400" i="1" dirty="0">
                <a:latin typeface="Calibri" panose="020F0502020204030204" pitchFamily="34" charset="0"/>
                <a:ea typeface="Calibri"/>
                <a:cs typeface="Calibri" panose="020F0502020204030204" pitchFamily="34" charset="0"/>
                <a:sym typeface="Calibri"/>
              </a:rPr>
              <a:t>15</a:t>
            </a:r>
            <a:r>
              <a:rPr lang="en-US" sz="1400" dirty="0">
                <a:latin typeface="Calibri" panose="020F0502020204030204" pitchFamily="34" charset="0"/>
                <a:ea typeface="Calibri"/>
                <a:cs typeface="Calibri" panose="020F0502020204030204" pitchFamily="34" charset="0"/>
                <a:sym typeface="Calibri"/>
              </a:rPr>
              <a:t>(7). Retrieved from </a:t>
            </a:r>
            <a:r>
              <a:rPr lang="en-US" sz="1400" dirty="0">
                <a:latin typeface="Calibri" panose="020F0502020204030204" pitchFamily="34" charset="0"/>
                <a:ea typeface="Calibri"/>
                <a:cs typeface="Calibri" panose="020F0502020204030204" pitchFamily="34" charset="0"/>
                <a:sym typeface="Calibri"/>
                <a:hlinkClick r:id="rId3"/>
              </a:rPr>
              <a:t>https://cft.vanderbilt.edu/wp-content/uploads/sites/59/vol15no7_self_efficacy.htm</a:t>
            </a:r>
            <a:r>
              <a:rPr lang="en-US" sz="1400" dirty="0">
                <a:latin typeface="Calibri" panose="020F0502020204030204" pitchFamily="34" charset="0"/>
                <a:ea typeface="Calibri"/>
                <a:cs typeface="Calibri" panose="020F0502020204030204" pitchFamily="34" charset="0"/>
                <a:sym typeface="Calibri"/>
              </a:rPr>
              <a:t>  </a:t>
            </a:r>
          </a:p>
          <a:p>
            <a:pPr indent="-257156">
              <a:buNone/>
            </a:pPr>
            <a:r>
              <a:rPr lang="en-US" sz="1400" dirty="0">
                <a:latin typeface="Calibri" panose="020F0502020204030204" pitchFamily="34" charset="0"/>
                <a:ea typeface="Calibri"/>
                <a:cs typeface="Calibri" panose="020F0502020204030204" pitchFamily="34" charset="0"/>
                <a:sym typeface="Calibri"/>
              </a:rPr>
              <a:t>Massachusetts Department of Elementary and Secondary Education. (2015). </a:t>
            </a:r>
            <a:r>
              <a:rPr lang="en-US" sz="1400" i="1" dirty="0">
                <a:latin typeface="Calibri" panose="020F0502020204030204" pitchFamily="34" charset="0"/>
                <a:ea typeface="Calibri"/>
                <a:cs typeface="Calibri" panose="020F0502020204030204" pitchFamily="34" charset="0"/>
                <a:sym typeface="Calibri"/>
              </a:rPr>
              <a:t>Building a school culture that supports teacher leadership </a:t>
            </a:r>
            <a:r>
              <a:rPr lang="en-US" sz="1400" dirty="0">
                <a:latin typeface="Calibri" panose="020F0502020204030204" pitchFamily="34" charset="0"/>
                <a:ea typeface="Calibri"/>
                <a:cs typeface="Calibri" panose="020F0502020204030204" pitchFamily="34" charset="0"/>
                <a:sym typeface="Calibri"/>
              </a:rPr>
              <a:t>[Online report]. Retrieved from </a:t>
            </a:r>
            <a:r>
              <a:rPr lang="en-US" sz="1400" dirty="0">
                <a:latin typeface="Calibri" panose="020F0502020204030204" pitchFamily="34" charset="0"/>
                <a:ea typeface="Calibri"/>
                <a:cs typeface="Calibri" panose="020F0502020204030204" pitchFamily="34" charset="0"/>
                <a:sym typeface="Calibri"/>
                <a:hlinkClick r:id="rId4"/>
              </a:rPr>
              <a:t>www.doe.mass.edu/edeval/leadership/BuildingSchoolCulture.pdf</a:t>
            </a:r>
            <a:r>
              <a:rPr lang="en-US" sz="1400" dirty="0">
                <a:latin typeface="Calibri" panose="020F0502020204030204" pitchFamily="34" charset="0"/>
                <a:ea typeface="Calibri"/>
                <a:cs typeface="Calibri" panose="020F0502020204030204" pitchFamily="34" charset="0"/>
                <a:sym typeface="Calibri"/>
              </a:rPr>
              <a:t> </a:t>
            </a:r>
          </a:p>
          <a:p>
            <a:pPr indent="-257156">
              <a:buNone/>
            </a:pPr>
            <a:r>
              <a:rPr lang="en-US" sz="1400" dirty="0" err="1">
                <a:latin typeface="Calibri" panose="020F0502020204030204" pitchFamily="34" charset="0"/>
                <a:ea typeface="Calibri"/>
                <a:cs typeface="Calibri" panose="020F0502020204030204" pitchFamily="34" charset="0"/>
                <a:sym typeface="Calibri"/>
              </a:rPr>
              <a:t>MoEdu</a:t>
            </a:r>
            <a:r>
              <a:rPr lang="en-US" sz="1400" dirty="0">
                <a:latin typeface="Calibri" panose="020F0502020204030204" pitchFamily="34" charset="0"/>
                <a:ea typeface="Calibri"/>
                <a:cs typeface="Calibri" panose="020F0502020204030204" pitchFamily="34" charset="0"/>
                <a:sym typeface="Calibri"/>
              </a:rPr>
              <a:t>-Sail. (2019). District Continuous Improvement Framework (MMD/DCI): Blueprint for district and building leadership, Third Edition. Missouri Department of Elementary and Secondary Education: Northern Arizona University, Institute for Human Development.</a:t>
            </a:r>
          </a:p>
          <a:p>
            <a:pPr indent="-257156">
              <a:buNone/>
            </a:pPr>
            <a:r>
              <a:rPr lang="en-US" sz="1400" dirty="0" err="1">
                <a:latin typeface="Calibri" panose="020F0502020204030204" pitchFamily="34" charset="0"/>
                <a:ea typeface="Calibri"/>
                <a:cs typeface="Calibri" panose="020F0502020204030204" pitchFamily="34" charset="0"/>
                <a:sym typeface="Calibri"/>
              </a:rPr>
              <a:t>Moolenaar</a:t>
            </a:r>
            <a:r>
              <a:rPr lang="en-US" sz="1400" dirty="0">
                <a:latin typeface="Calibri" panose="020F0502020204030204" pitchFamily="34" charset="0"/>
                <a:ea typeface="Calibri"/>
                <a:cs typeface="Calibri" panose="020F0502020204030204" pitchFamily="34" charset="0"/>
                <a:sym typeface="Calibri"/>
              </a:rPr>
              <a:t>, N. M., </a:t>
            </a:r>
            <a:r>
              <a:rPr lang="en-US" sz="1400" dirty="0" err="1">
                <a:latin typeface="Calibri" panose="020F0502020204030204" pitchFamily="34" charset="0"/>
                <a:ea typeface="Calibri"/>
                <a:cs typeface="Calibri" panose="020F0502020204030204" pitchFamily="34" charset="0"/>
                <a:sym typeface="Calibri"/>
              </a:rPr>
              <a:t>Sleegers</a:t>
            </a:r>
            <a:r>
              <a:rPr lang="en-US" sz="1400" dirty="0">
                <a:latin typeface="Calibri" panose="020F0502020204030204" pitchFamily="34" charset="0"/>
                <a:ea typeface="Calibri"/>
                <a:cs typeface="Calibri" panose="020F0502020204030204" pitchFamily="34" charset="0"/>
                <a:sym typeface="Calibri"/>
              </a:rPr>
              <a:t>, P. J. C., &amp; Daly, A. J. (2012). Teaming up: Linking collaboration networks, collective efficacy, and student achievement. </a:t>
            </a:r>
            <a:r>
              <a:rPr lang="en-US" sz="1400" i="1" dirty="0">
                <a:latin typeface="Calibri" panose="020F0502020204030204" pitchFamily="34" charset="0"/>
                <a:ea typeface="Calibri"/>
                <a:cs typeface="Calibri" panose="020F0502020204030204" pitchFamily="34" charset="0"/>
                <a:sym typeface="Calibri"/>
              </a:rPr>
              <a:t>Teaching and Teacher Education, 28</a:t>
            </a:r>
            <a:r>
              <a:rPr lang="en-US" sz="1400" dirty="0">
                <a:latin typeface="Calibri" panose="020F0502020204030204" pitchFamily="34" charset="0"/>
                <a:ea typeface="Calibri"/>
                <a:cs typeface="Calibri" panose="020F0502020204030204" pitchFamily="34" charset="0"/>
                <a:sym typeface="Calibri"/>
              </a:rPr>
              <a:t>(2), 251-262.</a:t>
            </a:r>
          </a:p>
          <a:p>
            <a:pPr indent="-257156">
              <a:buNone/>
            </a:pPr>
            <a:r>
              <a:rPr lang="en-US" sz="1400" dirty="0">
                <a:latin typeface="Calibri" panose="020F0502020204030204" pitchFamily="34" charset="0"/>
                <a:ea typeface="Calibri"/>
                <a:cs typeface="Calibri" panose="020F0502020204030204" pitchFamily="34" charset="0"/>
                <a:sym typeface="Calibri"/>
              </a:rPr>
              <a:t>Pierson, R. (2013, May 3). Every kid needs a champion [Video file]. Retrieved from https://www.youtube.com/watch?v=SFnMTHhKdkw</a:t>
            </a:r>
          </a:p>
          <a:p>
            <a:pPr indent="-257156">
              <a:buNone/>
            </a:pPr>
            <a:endParaRPr lang="en-US" sz="1400" dirty="0">
              <a:latin typeface="Calibri" panose="020F0502020204030204" pitchFamily="34" charset="0"/>
              <a:ea typeface="Calibri"/>
              <a:cs typeface="Calibri" panose="020F0502020204030204" pitchFamily="34" charset="0"/>
              <a:sym typeface="Calibri"/>
            </a:endParaRPr>
          </a:p>
        </p:txBody>
      </p:sp>
      <p:sp>
        <p:nvSpPr>
          <p:cNvPr id="2" name="Title 1">
            <a:extLst>
              <a:ext uri="{FF2B5EF4-FFF2-40B4-BE49-F238E27FC236}">
                <a16:creationId xmlns:a16="http://schemas.microsoft.com/office/drawing/2014/main" id="{C1A2A45D-7DB8-47FA-B2BE-EF8FCAD360C3}"/>
              </a:ext>
            </a:extLst>
          </p:cNvPr>
          <p:cNvSpPr>
            <a:spLocks noGrp="1"/>
          </p:cNvSpPr>
          <p:nvPr>
            <p:ph type="title"/>
          </p:nvPr>
        </p:nvSpPr>
        <p:spPr/>
        <p:txBody>
          <a:bodyPr/>
          <a:lstStyle/>
          <a:p>
            <a:r>
              <a:rPr lang="en-US" dirty="0"/>
              <a:t>References</a:t>
            </a:r>
          </a:p>
        </p:txBody>
      </p:sp>
    </p:spTree>
    <p:extLst>
      <p:ext uri="{BB962C8B-B14F-4D97-AF65-F5344CB8AC3E}">
        <p14:creationId xmlns:p14="http://schemas.microsoft.com/office/powerpoint/2010/main" val="27348950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4A363F8-EE67-426E-9D2D-1858EECB2BCF}"/>
              </a:ext>
            </a:extLst>
          </p:cNvPr>
          <p:cNvSpPr>
            <a:spLocks noGrp="1"/>
          </p:cNvSpPr>
          <p:nvPr>
            <p:ph type="body" idx="1"/>
          </p:nvPr>
        </p:nvSpPr>
        <p:spPr/>
        <p:txBody>
          <a:bodyPr wrap="square">
            <a:noAutofit/>
          </a:bodyPr>
          <a:lstStyle/>
          <a:p>
            <a:pPr indent="-257156">
              <a:buNone/>
            </a:pPr>
            <a:r>
              <a:rPr lang="en-US" sz="1400" dirty="0">
                <a:latin typeface="Calibri" panose="020F0502020204030204" pitchFamily="34" charset="0"/>
                <a:ea typeface="Calibri"/>
                <a:cs typeface="Calibri" panose="020F0502020204030204" pitchFamily="34" charset="0"/>
                <a:sym typeface="Calibri"/>
              </a:rPr>
              <a:t>Raytown Schools. (2018, May 1). Collective efficacy training interview clip 4 [Video file]. Retrieved from https://youtu.be/YVWRJ-nBwcU</a:t>
            </a:r>
          </a:p>
          <a:p>
            <a:pPr indent="-257156">
              <a:buNone/>
            </a:pPr>
            <a:r>
              <a:rPr lang="en-US" sz="1400" dirty="0">
                <a:latin typeface="Calibri" panose="020F0502020204030204" pitchFamily="34" charset="0"/>
                <a:ea typeface="Calibri"/>
                <a:cs typeface="Calibri" panose="020F0502020204030204" pitchFamily="34" charset="0"/>
                <a:sym typeface="Calibri"/>
              </a:rPr>
              <a:t>Reeves, D. B. (2006). </a:t>
            </a:r>
            <a:r>
              <a:rPr lang="en-US" sz="1400" i="1" dirty="0">
                <a:latin typeface="Calibri" panose="020F0502020204030204" pitchFamily="34" charset="0"/>
                <a:ea typeface="Calibri"/>
                <a:cs typeface="Calibri" panose="020F0502020204030204" pitchFamily="34" charset="0"/>
                <a:sym typeface="Calibri"/>
              </a:rPr>
              <a:t>The learning leader. </a:t>
            </a:r>
            <a:r>
              <a:rPr lang="en-US" sz="1400" dirty="0">
                <a:latin typeface="Calibri" panose="020F0502020204030204" pitchFamily="34" charset="0"/>
                <a:ea typeface="Calibri"/>
                <a:cs typeface="Calibri" panose="020F0502020204030204" pitchFamily="34" charset="0"/>
                <a:sym typeface="Calibri"/>
              </a:rPr>
              <a:t>Alexandria, VA: ASCD. Retrieved from </a:t>
            </a:r>
            <a:r>
              <a:rPr lang="en-US" sz="1400" dirty="0">
                <a:latin typeface="Calibri" panose="020F0502020204030204" pitchFamily="34" charset="0"/>
                <a:ea typeface="Calibri"/>
                <a:cs typeface="Calibri" panose="020F0502020204030204" pitchFamily="34" charset="0"/>
                <a:sym typeface="Calibri"/>
                <a:hlinkClick r:id="rId2"/>
              </a:rPr>
              <a:t>http://www.ascd.org/publications/books/105151/chapters/The-Dimensions-of-Leadership.aspx</a:t>
            </a:r>
            <a:r>
              <a:rPr lang="en-US" sz="1400" dirty="0">
                <a:latin typeface="Calibri" panose="020F0502020204030204" pitchFamily="34" charset="0"/>
                <a:ea typeface="Calibri"/>
                <a:cs typeface="Calibri" panose="020F0502020204030204" pitchFamily="34" charset="0"/>
                <a:sym typeface="Calibri"/>
              </a:rPr>
              <a:t> </a:t>
            </a:r>
          </a:p>
          <a:p>
            <a:pPr indent="-257156">
              <a:buNone/>
            </a:pPr>
            <a:r>
              <a:rPr lang="en-US" sz="1400" dirty="0">
                <a:latin typeface="Calibri"/>
                <a:ea typeface="Calibri"/>
                <a:cs typeface="Calibri"/>
                <a:sym typeface="Calibri"/>
              </a:rPr>
              <a:t>Rogers, M. (2017, January 18). Baby bottle flip part 2 [Video file]. Retrieved from https://youtu.be/bqytnV3xHvE </a:t>
            </a:r>
          </a:p>
          <a:p>
            <a:pPr indent="-257156">
              <a:buNone/>
            </a:pPr>
            <a:r>
              <a:rPr lang="en-US" sz="1400" dirty="0" err="1">
                <a:latin typeface="Calibri"/>
                <a:ea typeface="Calibri"/>
                <a:cs typeface="Calibri"/>
                <a:sym typeface="Calibri"/>
              </a:rPr>
              <a:t>StoryCorps</a:t>
            </a:r>
            <a:r>
              <a:rPr lang="en-US" sz="1400" dirty="0">
                <a:latin typeface="Calibri"/>
                <a:ea typeface="Calibri"/>
                <a:cs typeface="Calibri"/>
                <a:sym typeface="Calibri"/>
              </a:rPr>
              <a:t>, Inc. (2011). He said, you make sure you call that teacher [Video file]. Retrieved from https://storycorps.org/stories/al-siedlecki-and-lee-buono/</a:t>
            </a:r>
          </a:p>
          <a:p>
            <a:pPr indent="-257156">
              <a:buNone/>
            </a:pPr>
            <a:r>
              <a:rPr lang="en-US" sz="1400" dirty="0">
                <a:latin typeface="Calibri"/>
                <a:ea typeface="Calibri"/>
                <a:cs typeface="Calibri"/>
                <a:sym typeface="Calibri"/>
              </a:rPr>
              <a:t>Visible-Learning. (</a:t>
            </a:r>
            <a:r>
              <a:rPr lang="en-US" sz="1400" dirty="0" err="1">
                <a:latin typeface="Calibri"/>
                <a:ea typeface="Calibri"/>
                <a:cs typeface="Calibri"/>
                <a:sym typeface="Calibri"/>
              </a:rPr>
              <a:t>n.d.</a:t>
            </a:r>
            <a:r>
              <a:rPr lang="en-US" sz="1400" dirty="0">
                <a:latin typeface="Calibri"/>
                <a:ea typeface="Calibri"/>
                <a:cs typeface="Calibri"/>
                <a:sym typeface="Calibri"/>
              </a:rPr>
              <a:t>). </a:t>
            </a:r>
            <a:r>
              <a:rPr lang="en-US" sz="1400" i="1" dirty="0">
                <a:latin typeface="Calibri"/>
                <a:ea typeface="Calibri"/>
                <a:cs typeface="Calibri"/>
                <a:sym typeface="Calibri"/>
              </a:rPr>
              <a:t>Hattie’s ranking: 252 influences and effect sizes related to student achievement. </a:t>
            </a:r>
            <a:r>
              <a:rPr lang="en-US" sz="1400" dirty="0">
                <a:latin typeface="Calibri"/>
                <a:ea typeface="Calibri"/>
                <a:cs typeface="Calibri"/>
                <a:sym typeface="Calibri"/>
              </a:rPr>
              <a:t>Retrieved from https://visible-learning.org/hattie-ranking-influences-effect-sizes-learning-achievement</a:t>
            </a:r>
          </a:p>
          <a:p>
            <a:pPr indent="-257156">
              <a:buNone/>
            </a:pPr>
            <a:r>
              <a:rPr lang="en-US" sz="1400" dirty="0">
                <a:latin typeface="Calibri" panose="020F0502020204030204" pitchFamily="34" charset="0"/>
                <a:ea typeface="Calibri"/>
                <a:cs typeface="Calibri" panose="020F0502020204030204" pitchFamily="34" charset="0"/>
                <a:sym typeface="Calibri"/>
              </a:rPr>
              <a:t>York-Barr, J., &amp; Duke, K. (2004). What do we know about teacher leadership? Findings from two decades of scholarship</a:t>
            </a:r>
            <a:r>
              <a:rPr lang="en-US" sz="1400" i="1" dirty="0">
                <a:latin typeface="Calibri" panose="020F0502020204030204" pitchFamily="34" charset="0"/>
                <a:ea typeface="Calibri"/>
                <a:cs typeface="Calibri" panose="020F0502020204030204" pitchFamily="34" charset="0"/>
                <a:sym typeface="Calibri"/>
              </a:rPr>
              <a:t>. Review of Educational Research,</a:t>
            </a:r>
            <a:r>
              <a:rPr lang="en-US" sz="1400" dirty="0">
                <a:latin typeface="Calibri" panose="020F0502020204030204" pitchFamily="34" charset="0"/>
                <a:ea typeface="Calibri"/>
                <a:cs typeface="Calibri" panose="020F0502020204030204" pitchFamily="34" charset="0"/>
                <a:sym typeface="Calibri"/>
              </a:rPr>
              <a:t> </a:t>
            </a:r>
            <a:r>
              <a:rPr lang="en-US" sz="1400" i="1" dirty="0">
                <a:latin typeface="Calibri" panose="020F0502020204030204" pitchFamily="34" charset="0"/>
                <a:ea typeface="Calibri"/>
                <a:cs typeface="Calibri" panose="020F0502020204030204" pitchFamily="34" charset="0"/>
                <a:sym typeface="Calibri"/>
              </a:rPr>
              <a:t>74</a:t>
            </a:r>
            <a:r>
              <a:rPr lang="en-US" sz="1400" dirty="0">
                <a:latin typeface="Calibri" panose="020F0502020204030204" pitchFamily="34" charset="0"/>
                <a:ea typeface="Calibri"/>
                <a:cs typeface="Calibri" panose="020F0502020204030204" pitchFamily="34" charset="0"/>
                <a:sym typeface="Calibri"/>
              </a:rPr>
              <a:t>(3), 255-316.</a:t>
            </a:r>
          </a:p>
          <a:p>
            <a:pPr indent="-257156">
              <a:buNone/>
            </a:pPr>
            <a:endParaRPr lang="en-US" sz="1400" dirty="0">
              <a:latin typeface="Calibri" panose="020F0502020204030204" pitchFamily="34" charset="0"/>
              <a:ea typeface="Calibri"/>
              <a:cs typeface="Calibri" panose="020F0502020204030204" pitchFamily="34" charset="0"/>
              <a:sym typeface="Calibri"/>
            </a:endParaRPr>
          </a:p>
          <a:p>
            <a:pPr indent="-257156">
              <a:buNone/>
            </a:pPr>
            <a:endParaRPr lang="en-US" sz="1400" dirty="0">
              <a:latin typeface="Calibri" panose="020F0502020204030204" pitchFamily="34" charset="0"/>
              <a:ea typeface="Calibri"/>
              <a:cs typeface="Calibri" panose="020F0502020204030204" pitchFamily="34" charset="0"/>
              <a:sym typeface="Calibri"/>
            </a:endParaRPr>
          </a:p>
          <a:p>
            <a:pPr indent="-257156">
              <a:buNone/>
            </a:pPr>
            <a:endParaRPr lang="en-US" sz="1400" dirty="0">
              <a:latin typeface="Calibri" panose="020F0502020204030204" pitchFamily="34" charset="0"/>
              <a:ea typeface="Calibri"/>
              <a:cs typeface="Calibri" panose="020F0502020204030204" pitchFamily="34" charset="0"/>
              <a:sym typeface="Calibri"/>
            </a:endParaRPr>
          </a:p>
          <a:p>
            <a:endParaRPr lang="en-US" dirty="0"/>
          </a:p>
        </p:txBody>
      </p:sp>
      <p:sp>
        <p:nvSpPr>
          <p:cNvPr id="2" name="Title 1">
            <a:extLst>
              <a:ext uri="{FF2B5EF4-FFF2-40B4-BE49-F238E27FC236}">
                <a16:creationId xmlns:a16="http://schemas.microsoft.com/office/drawing/2014/main" id="{C1A2A45D-7DB8-47FA-B2BE-EF8FCAD360C3}"/>
              </a:ext>
            </a:extLst>
          </p:cNvPr>
          <p:cNvSpPr>
            <a:spLocks noGrp="1"/>
          </p:cNvSpPr>
          <p:nvPr>
            <p:ph type="title"/>
          </p:nvPr>
        </p:nvSpPr>
        <p:spPr/>
        <p:txBody>
          <a:bodyPr/>
          <a:lstStyle/>
          <a:p>
            <a:r>
              <a:rPr lang="en-US" dirty="0"/>
              <a:t>References</a:t>
            </a:r>
          </a:p>
        </p:txBody>
      </p:sp>
    </p:spTree>
    <p:extLst>
      <p:ext uri="{BB962C8B-B14F-4D97-AF65-F5344CB8AC3E}">
        <p14:creationId xmlns:p14="http://schemas.microsoft.com/office/powerpoint/2010/main" val="42546249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44FC57-A2AD-4400-85F7-8E3477B98B43}"/>
              </a:ext>
            </a:extLst>
          </p:cNvPr>
          <p:cNvSpPr>
            <a:spLocks noGrp="1"/>
          </p:cNvSpPr>
          <p:nvPr>
            <p:ph type="title"/>
          </p:nvPr>
        </p:nvSpPr>
        <p:spPr/>
        <p:txBody>
          <a:bodyPr/>
          <a:lstStyle/>
          <a:p>
            <a:r>
              <a:rPr lang="en-US" dirty="0"/>
              <a:t>Pre/Post-Reading Opportunity</a:t>
            </a:r>
          </a:p>
        </p:txBody>
      </p:sp>
      <p:pic>
        <p:nvPicPr>
          <p:cNvPr id="5" name="Picture 4" descr="Indicates Handouts&#10;" title="Folder Icon ">
            <a:extLst>
              <a:ext uri="{FF2B5EF4-FFF2-40B4-BE49-F238E27FC236}">
                <a16:creationId xmlns:a16="http://schemas.microsoft.com/office/drawing/2014/main" id="{824238ED-BE1A-4F58-933D-1FBABD86D3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7888" y="5614416"/>
            <a:ext cx="728473" cy="731521"/>
          </a:xfrm>
          <a:prstGeom prst="rect">
            <a:avLst/>
          </a:prstGeom>
        </p:spPr>
      </p:pic>
      <p:pic>
        <p:nvPicPr>
          <p:cNvPr id="8" name="Picture 7">
            <a:extLst>
              <a:ext uri="{FF2B5EF4-FFF2-40B4-BE49-F238E27FC236}">
                <a16:creationId xmlns:a16="http://schemas.microsoft.com/office/drawing/2014/main" id="{6E3BF1FF-2E0A-EB47-8742-065D5F9FB947}"/>
              </a:ext>
            </a:extLst>
          </p:cNvPr>
          <p:cNvPicPr>
            <a:picLocks noChangeAspect="1"/>
          </p:cNvPicPr>
          <p:nvPr/>
        </p:nvPicPr>
        <p:blipFill>
          <a:blip r:embed="rId4"/>
          <a:stretch>
            <a:fillRect/>
          </a:stretch>
        </p:blipFill>
        <p:spPr>
          <a:xfrm>
            <a:off x="619431" y="1548389"/>
            <a:ext cx="7108723" cy="4636529"/>
          </a:xfrm>
          <a:prstGeom prst="rect">
            <a:avLst/>
          </a:prstGeom>
        </p:spPr>
      </p:pic>
    </p:spTree>
    <p:extLst>
      <p:ext uri="{BB962C8B-B14F-4D97-AF65-F5344CB8AC3E}">
        <p14:creationId xmlns:p14="http://schemas.microsoft.com/office/powerpoint/2010/main" val="15854712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8753B-6154-47E3-9E4E-794139AEE958}"/>
              </a:ext>
            </a:extLst>
          </p:cNvPr>
          <p:cNvSpPr>
            <a:spLocks noGrp="1"/>
          </p:cNvSpPr>
          <p:nvPr>
            <p:ph type="ctrTitle"/>
          </p:nvPr>
        </p:nvSpPr>
        <p:spPr/>
        <p:txBody>
          <a:bodyPr/>
          <a:lstStyle/>
          <a:p>
            <a:r>
              <a:rPr lang="en-US" sz="4400" dirty="0"/>
              <a:t>Collective Teacher Efficacy</a:t>
            </a:r>
          </a:p>
        </p:txBody>
      </p:sp>
      <p:sp>
        <p:nvSpPr>
          <p:cNvPr id="3" name="Subtitle 2">
            <a:extLst>
              <a:ext uri="{FF2B5EF4-FFF2-40B4-BE49-F238E27FC236}">
                <a16:creationId xmlns:a16="http://schemas.microsoft.com/office/drawing/2014/main" id="{BDC3B301-55D2-4F6D-82C8-DB37FF6F61C6}"/>
              </a:ext>
            </a:extLst>
          </p:cNvPr>
          <p:cNvSpPr>
            <a:spLocks noGrp="1"/>
          </p:cNvSpPr>
          <p:nvPr>
            <p:ph type="subTitle" idx="1"/>
          </p:nvPr>
        </p:nvSpPr>
        <p:spPr/>
        <p:txBody>
          <a:bodyPr>
            <a:normAutofit/>
          </a:bodyPr>
          <a:lstStyle/>
          <a:p>
            <a:r>
              <a:rPr lang="en-US" sz="2400" dirty="0"/>
              <a:t>An Introduction to Developing CTE in Schools</a:t>
            </a:r>
          </a:p>
        </p:txBody>
      </p:sp>
    </p:spTree>
    <p:extLst>
      <p:ext uri="{BB962C8B-B14F-4D97-AF65-F5344CB8AC3E}">
        <p14:creationId xmlns:p14="http://schemas.microsoft.com/office/powerpoint/2010/main" val="489230949"/>
      </p:ext>
    </p:extLst>
  </p:cSld>
  <p:clrMapOvr>
    <a:masterClrMapping/>
  </p:clrMapOvr>
</p:sld>
</file>

<file path=ppt/theme/theme1.xml><?xml version="1.0" encoding="utf-8"?>
<a:theme xmlns:a="http://schemas.openxmlformats.org/drawingml/2006/main" name="MMD-DCI June_2019-2">
  <a:themeElements>
    <a:clrScheme name="MMD">
      <a:dk1>
        <a:sysClr val="windowText" lastClr="000000"/>
      </a:dk1>
      <a:lt1>
        <a:srgbClr val="FFFFFF"/>
      </a:lt1>
      <a:dk2>
        <a:srgbClr val="6D6E71"/>
      </a:dk2>
      <a:lt2>
        <a:srgbClr val="DFD4BB"/>
      </a:lt2>
      <a:accent1>
        <a:srgbClr val="69A9CC"/>
      </a:accent1>
      <a:accent2>
        <a:srgbClr val="005479"/>
      </a:accent2>
      <a:accent3>
        <a:srgbClr val="00A49D"/>
      </a:accent3>
      <a:accent4>
        <a:srgbClr val="F15B58"/>
      </a:accent4>
      <a:accent5>
        <a:srgbClr val="CCA866"/>
      </a:accent5>
      <a:accent6>
        <a:srgbClr val="A5D38C"/>
      </a:accent6>
      <a:hlink>
        <a:srgbClr val="007670"/>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MD-DCI June_2019-2" id="{7FEC17CF-0EE0-43CF-AEA1-DE8ABFBF43E9}" vid="{B6DC53E8-F0AC-4DA7-B5DA-B88B84FCC56C}"/>
    </a:ext>
  </a:extLst>
</a:theme>
</file>

<file path=ppt/theme/theme2.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MMD-DCI June_2019-1">
  <a:themeElements>
    <a:clrScheme name="MMD">
      <a:dk1>
        <a:sysClr val="windowText" lastClr="000000"/>
      </a:dk1>
      <a:lt1>
        <a:srgbClr val="FFFFFF"/>
      </a:lt1>
      <a:dk2>
        <a:srgbClr val="6D6E71"/>
      </a:dk2>
      <a:lt2>
        <a:srgbClr val="DFD4BB"/>
      </a:lt2>
      <a:accent1>
        <a:srgbClr val="69A9CC"/>
      </a:accent1>
      <a:accent2>
        <a:srgbClr val="005479"/>
      </a:accent2>
      <a:accent3>
        <a:srgbClr val="00A49D"/>
      </a:accent3>
      <a:accent4>
        <a:srgbClr val="F15B58"/>
      </a:accent4>
      <a:accent5>
        <a:srgbClr val="CCA866"/>
      </a:accent5>
      <a:accent6>
        <a:srgbClr val="A5D38C"/>
      </a:accent6>
      <a:hlink>
        <a:srgbClr val="007670"/>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MD-DCI June_2019-1" id="{81C0A8DF-0480-4111-82DD-EE2514CA4E9B}" vid="{E5689989-56AD-4EFF-884B-80BBB1472EA5}"/>
    </a:ext>
  </a:extLst>
</a:theme>
</file>

<file path=ppt/theme/theme4.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25121</TotalTime>
  <Words>12488</Words>
  <Application>Microsoft Office PowerPoint</Application>
  <PresentationFormat>On-screen Show (4:3)</PresentationFormat>
  <Paragraphs>1115</Paragraphs>
  <Slides>75</Slides>
  <Notes>70</Notes>
  <HiddenSlides>9</HiddenSlides>
  <MMClips>3</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75</vt:i4>
      </vt:variant>
    </vt:vector>
  </HeadingPairs>
  <TitlesOfParts>
    <vt:vector size="88" baseType="lpstr">
      <vt:lpstr>Wingdings</vt:lpstr>
      <vt:lpstr>Tw Cen MT</vt:lpstr>
      <vt:lpstr>Noto Sans Symbols</vt:lpstr>
      <vt:lpstr>Calibri</vt:lpstr>
      <vt:lpstr>Times New Roman</vt:lpstr>
      <vt:lpstr>Arial Narrow</vt:lpstr>
      <vt:lpstr>Questrial</vt:lpstr>
      <vt:lpstr>Arial</vt:lpstr>
      <vt:lpstr>MMD-DCI June_2019-2</vt:lpstr>
      <vt:lpstr>3_Custom Design</vt:lpstr>
      <vt:lpstr>1_MMD-DCI June_2019-1</vt:lpstr>
      <vt:lpstr>4_Custom Design</vt:lpstr>
      <vt:lpstr>6_Custom Design</vt:lpstr>
      <vt:lpstr>Hidden Slide #1</vt:lpstr>
      <vt:lpstr>Hidden Slide #2</vt:lpstr>
      <vt:lpstr>Hidden Slide #3</vt:lpstr>
      <vt:lpstr>Hidden Slide #4</vt:lpstr>
      <vt:lpstr>Hidden Slide # 5 CTE Key Terms</vt:lpstr>
      <vt:lpstr>Hidden Slide # 6 CTE Key Terms</vt:lpstr>
      <vt:lpstr>Hidden Slide # 7 CTE Key Terms</vt:lpstr>
      <vt:lpstr>Pre/Post-Reading Opportunity</vt:lpstr>
      <vt:lpstr>Collective Teacher Efficacy</vt:lpstr>
      <vt:lpstr>Acknowledgements Special thanks to all contributors to the development and  revision of this Professional Learning Module. The original collection of Professional Learning Modules was rolled-out for use by Regional Professional Development Center (RPDC) Consultants in July 2013 after being developed by a team of content experts through efforts funded by the Missouri State Personnel Development Grant (SPDG).  </vt:lpstr>
      <vt:lpstr>Welcome and Introductions</vt:lpstr>
      <vt:lpstr>Norms</vt:lpstr>
      <vt:lpstr>Icon Glossary</vt:lpstr>
      <vt:lpstr>District Continuous Improvement Framework (MMD/DCI)</vt:lpstr>
      <vt:lpstr>CTE Alignment with MO Leader Standards</vt:lpstr>
      <vt:lpstr>CTE Alignment with MO Teacher Standards</vt:lpstr>
      <vt:lpstr>Session-at-a-Glance</vt:lpstr>
      <vt:lpstr>Learning Targets</vt:lpstr>
      <vt:lpstr>Essential Questions</vt:lpstr>
      <vt:lpstr>PowerPoint Presentation</vt:lpstr>
      <vt:lpstr>Collective Teacher Efficacy</vt:lpstr>
      <vt:lpstr>Collective Efficacy Training Video</vt:lpstr>
      <vt:lpstr>Collective Efficacy Training Video</vt:lpstr>
      <vt:lpstr>John Hattie 2018 Effect Size of Factors Influencing Student Achievement</vt:lpstr>
      <vt:lpstr>Impact of High and Low Collective Teacher Efficacy</vt:lpstr>
      <vt:lpstr>When CTE is high in schools, teachers…</vt:lpstr>
      <vt:lpstr>When CTE is low in schools, teachers…</vt:lpstr>
      <vt:lpstr>Consequences of high CTE in schools</vt:lpstr>
      <vt:lpstr>CTE Leads to Increased Student Achievement</vt:lpstr>
      <vt:lpstr>Beliefs About Teaching and Learning</vt:lpstr>
      <vt:lpstr>Developing a Common Understanding of Collective Teacher Efficacy </vt:lpstr>
      <vt:lpstr>Efficacy</vt:lpstr>
      <vt:lpstr>CTE Graphic Organizer</vt:lpstr>
      <vt:lpstr>Defining Efficacy</vt:lpstr>
      <vt:lpstr>PowerPoint Presentation</vt:lpstr>
      <vt:lpstr>Self-Efficacy</vt:lpstr>
      <vt:lpstr>PowerPoint Presentation</vt:lpstr>
      <vt:lpstr>Teacher Efficacy</vt:lpstr>
      <vt:lpstr>PowerPoint Presentation</vt:lpstr>
      <vt:lpstr>Collective Efficacy</vt:lpstr>
      <vt:lpstr>PowerPoint Presentation</vt:lpstr>
      <vt:lpstr>Collective Teacher Efficacy</vt:lpstr>
      <vt:lpstr>PowerPoint Presentation</vt:lpstr>
      <vt:lpstr>Collective Efficacy in Action</vt:lpstr>
      <vt:lpstr>PowerPoint Presentation</vt:lpstr>
      <vt:lpstr>The Four Sources of CTE</vt:lpstr>
      <vt:lpstr>PowerPoint Presentation</vt:lpstr>
      <vt:lpstr>Four Main Sources of Efficacy</vt:lpstr>
      <vt:lpstr>Mastery Experience</vt:lpstr>
      <vt:lpstr>From StoryCorps® on NPR</vt:lpstr>
      <vt:lpstr>PowerPoint Presentation</vt:lpstr>
      <vt:lpstr>Vicarious Experience</vt:lpstr>
      <vt:lpstr>PowerPoint Presentation</vt:lpstr>
      <vt:lpstr>Social Persuasion</vt:lpstr>
      <vt:lpstr>PowerPoint Presentation</vt:lpstr>
      <vt:lpstr>Affective States</vt:lpstr>
      <vt:lpstr>PowerPoint Presentation</vt:lpstr>
      <vt:lpstr>PowerPoint Presentation</vt:lpstr>
      <vt:lpstr>Self-Reflection</vt:lpstr>
      <vt:lpstr>Understanding CTE</vt:lpstr>
      <vt:lpstr>Brockton High School Example</vt:lpstr>
      <vt:lpstr>Your beliefs become your thoughts. Your thoughts become your words. Your words become your actions. Your actions become your habits. Your habits become your values. Your values become your destiny.    </vt:lpstr>
      <vt:lpstr>Which elements of CTE do you hear?</vt:lpstr>
      <vt:lpstr>Which elements of CTE do you hear?</vt:lpstr>
      <vt:lpstr>Next Steps Developing Capacity</vt:lpstr>
      <vt:lpstr>If you think you can do a thing or think you can't do a thing, you're right.                --Henry Ford </vt:lpstr>
      <vt:lpstr>How Do We Develop CTE Capacity?</vt:lpstr>
      <vt:lpstr>Where Do We go From Here?</vt:lpstr>
      <vt:lpstr>Where Do We go From Here?</vt:lpstr>
      <vt:lpstr>Next Steps: CTE Action = Results</vt:lpstr>
      <vt:lpstr>Practice Profile </vt:lpstr>
      <vt:lpstr>References</vt:lpstr>
      <vt:lpstr>References</vt:lpstr>
      <vt:lpstr>References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Hidden Slide #1</dc:title>
  <dc:creator>Jodi Arnold</dc:creator>
  <cp:lastModifiedBy>cherylawrinkle@gmail.com</cp:lastModifiedBy>
  <cp:revision>316</cp:revision>
  <cp:lastPrinted>2019-07-03T20:49:34Z</cp:lastPrinted>
  <dcterms:modified xsi:type="dcterms:W3CDTF">2022-09-01T15:48:11Z</dcterms:modified>
</cp:coreProperties>
</file>